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47A30-11B5-421B-95CD-3CE839735D9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0FE35-042A-4407-909D-90A6E27AC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0FE35-042A-4407-909D-90A6E27ACB6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импульс\7761.jpe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428736"/>
            <a:ext cx="4629150" cy="4572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072074"/>
            <a:ext cx="5472138" cy="1428760"/>
          </a:xfrm>
          <a:noFill/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Волонтёрская группа «Импульс»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дополнительного образования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«Центр дополнительного образования» г. Удачный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G:\импульс\af-post-imag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071670" y="3147406"/>
            <a:ext cx="1428760" cy="991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Дети детям»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2893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928802"/>
            <a:ext cx="8429684" cy="37147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Направления деятельности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волонтёрской группы «Импульс»: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проведение акций гражданско-патриотической, культурной направленности;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реализация проектов социальной направленности;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работа с незащищёнными слоями населения;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проведение городских культурно-массовых мероприятий.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2910" y="2285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Цель:</a:t>
            </a:r>
            <a:r>
              <a:rPr kumimoji="0" lang="ru-RU" sz="3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Привить</a:t>
            </a:r>
            <a:r>
              <a:rPr kumimoji="0" lang="ru-RU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детям через организацию совместной разновозрастной деятельности базовые общечеловеческие ценности (патриотизм, милосердие, стремление к познанию и творчеству, навыки ЗОЖ)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Задачи: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У</a:t>
            </a:r>
            <a:r>
              <a:rPr kumimoji="0" lang="ru-RU" sz="20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чить</a:t>
            </a:r>
            <a:r>
              <a:rPr kumimoji="0" lang="ru-RU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детей  состраданию, заботе о ближнем.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i="0" dirty="0" smtClean="0">
                <a:latin typeface="Times New Roman" pitchFamily="18" charset="0"/>
                <a:ea typeface="+mj-ea"/>
                <a:cs typeface="Times New Roman" pitchFamily="18" charset="0"/>
              </a:rPr>
              <a:t>	       Прививать детям навыки  патриотизма и ЗОЖ.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	       Приобщать к  творчеству  и литературе.	</a:t>
            </a:r>
            <a:endParaRPr lang="ru-RU" sz="2000" i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	       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Направления деятельности: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ЗОЖ;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творчество;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литература;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милосердие;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спорт.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88640"/>
          <a:ext cx="8640960" cy="6336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233"/>
                <a:gridCol w="1910967"/>
                <a:gridCol w="1910967"/>
                <a:gridCol w="2373793"/>
              </a:tblGrid>
              <a:tr h="8800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</a:tr>
              <a:tr h="13919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Сентябрь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ЗОЖ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«Весёлые старты»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Эстафеты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Подвижные игры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Загадки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Викторины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Октябрь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Творчество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«Мастер-класс»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Рисование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Лепка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Аппликация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Оригами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Ноябрь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«Литературная гостиная»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Чтение сказок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Инсценировка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Загадки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Викторины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Игры</a:t>
                      </a:r>
                      <a:endParaRPr lang="ru-RU" dirty="0"/>
                    </a:p>
                  </a:txBody>
                  <a:tcPr/>
                </a:tc>
              </a:tr>
              <a:tr h="14129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Декабрь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Милосердие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«Чип и Дейл спешат на помощь»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Игры на сплочение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Квест</a:t>
                      </a:r>
                      <a:endParaRPr lang="ru-RU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Флешмоб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16632"/>
          <a:ext cx="8856983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201"/>
                <a:gridCol w="1975201"/>
                <a:gridCol w="1975201"/>
                <a:gridCol w="2931380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</a:tr>
              <a:tr h="18104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традиции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«Назад в прошлое»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-проведение</a:t>
                      </a:r>
                      <a:r>
                        <a:rPr lang="ru-RU" baseline="0" dirty="0" smtClean="0"/>
                        <a:t> новогодних утренников(по -русским традициям);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aseline="0" dirty="0" smtClean="0"/>
                        <a:t>-знакомство с русскими праздниками;</a:t>
                      </a:r>
                      <a:endParaRPr lang="ru-RU" dirty="0" smtClean="0"/>
                    </a:p>
                  </a:txBody>
                  <a:tcPr/>
                </a:tc>
              </a:tr>
              <a:tr h="14710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Мир профессий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«Вперёд в будущее»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-Игры;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-Мастер-класс по робототехнике;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Квесты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1315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 здоровом теле – здоровый дух»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-Мастер-класс;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-Встреча</a:t>
                      </a:r>
                      <a:r>
                        <a:rPr lang="ru-RU" baseline="0" dirty="0" smtClean="0"/>
                        <a:t> с кумиром.</a:t>
                      </a:r>
                    </a:p>
                    <a:p>
                      <a:pPr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12755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«Мир вокруг меня»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-Посади</a:t>
                      </a:r>
                      <a:r>
                        <a:rPr lang="ru-RU" baseline="0" dirty="0" smtClean="0"/>
                        <a:t> дерево;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aseline="0" dirty="0" smtClean="0"/>
                        <a:t>-Скворечники;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aseline="0" dirty="0" smtClean="0"/>
                        <a:t>-уборка территории.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57163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течение реализации проекта благодаря совместной деятельности с волонтёрами детям удастся: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 усвоить нормы и ценности, принятых в обществе, включая моральные и нравственные ценности,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эмоциональной отзывчивости и сопереживания;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развить предпосылки  воображения и творческого  восприятия мира искусства и природы;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формирование первичных представлений о малой родине и Отечестве, об отечественных традициях и праздниках, о планете Земля как общем доме;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становление ценностей здорового образа жизни, формирование начальных представлений о некоторых видах спорта, овладение подвижными играми с правилами.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162</Words>
  <Application>Microsoft Office PowerPoint</Application>
  <PresentationFormat>Экран (4:3)</PresentationFormat>
  <Paragraphs>78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Муниципальное бюджетное учреждение  дополнительного образования  «Центр дополнительного образования» г. Удачный</vt:lpstr>
      <vt:lpstr>    Проект  «Дети детям» </vt:lpstr>
      <vt:lpstr>Направления деятельности  волонтёрской группы «Импульс»:  - проведение акций гражданско-патриотической, культурной направленности;  - реализация проектов социальной направленности;  - работа с незащищёнными слоями населения;  - проведение городских культурно-массовых мероприятий.    </vt:lpstr>
      <vt:lpstr>  </vt:lpstr>
      <vt:lpstr>Слайд 5</vt:lpstr>
      <vt:lpstr>Слайд 6</vt:lpstr>
      <vt:lpstr>     Итог:  в течение реализации проекта благодаря совместной деятельности с волонтёрами детям удастся:  -   усвоить нормы и ценности, принятых в обществе, включая моральные и нравственные ценности,  эмоциональной отзывчивости и сопереживания;   -  развить предпосылки  воображения и творческого  восприятия мира искусства и природы;  -  формирование первичных представлений о малой родине и Отечестве, об отечественных традициях и праздниках, о планете Земля как общем доме;  - становление ценностей здорового образа жизни, формирование начальных представлений о некоторых видах спорта, овладение подвижными играми с правилами.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 дополнительного образования  «Центр дополнительного образования» г. Удачный</dc:title>
  <dc:creator>ЦДОД</dc:creator>
  <cp:lastModifiedBy>ЦДОД</cp:lastModifiedBy>
  <cp:revision>32</cp:revision>
  <dcterms:created xsi:type="dcterms:W3CDTF">2016-10-28T01:58:38Z</dcterms:created>
  <dcterms:modified xsi:type="dcterms:W3CDTF">2016-11-10T00:28:18Z</dcterms:modified>
</cp:coreProperties>
</file>