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3" d="100"/>
          <a:sy n="63" d="100"/>
        </p:scale>
        <p:origin x="-1368" y="-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228600"/>
            <a:ext cx="7772400" cy="4571999"/>
          </a:xfrm>
        </p:spPr>
        <p:txBody>
          <a:bodyPr anchor="ctr">
            <a:noAutofit/>
          </a:bodyPr>
          <a:lstStyle>
            <a:lvl1pPr>
              <a:lnSpc>
                <a:spcPct val="100000"/>
              </a:lnSpc>
              <a:defRPr sz="8800" spc="-80" baseline="0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4800600"/>
            <a:ext cx="6858000" cy="914400"/>
          </a:xfrm>
        </p:spPr>
        <p:txBody>
          <a:bodyPr/>
          <a:lstStyle>
            <a:lvl1pPr marL="0" indent="0" algn="l">
              <a:buNone/>
              <a:defRPr b="0" cap="all" spc="12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DA555B-E375-42BA-8188-D1967D73F007}" type="datetimeFigureOut">
              <a:rPr lang="ru-RU" smtClean="0"/>
              <a:t>09.11.2016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Rectangle 8"/>
          <p:cNvSpPr/>
          <p:nvPr/>
        </p:nvSpPr>
        <p:spPr>
          <a:xfrm>
            <a:off x="9001124" y="4846320"/>
            <a:ext cx="142876" cy="201168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9001124" y="0"/>
            <a:ext cx="142876" cy="484632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22A07D0B-35B0-4E6B-8BE0-855A722763F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DA555B-E375-42BA-8188-D1967D73F007}" type="datetimeFigureOut">
              <a:rPr lang="ru-RU" smtClean="0"/>
              <a:t>09.11.2016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A07D0B-35B0-4E6B-8BE0-855A722763F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DA555B-E375-42BA-8188-D1967D73F007}" type="datetimeFigureOut">
              <a:rPr lang="ru-RU" smtClean="0"/>
              <a:t>09.11.2016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A07D0B-35B0-4E6B-8BE0-855A722763F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DA555B-E375-42BA-8188-D1967D73F007}" type="datetimeFigureOut">
              <a:rPr lang="ru-RU" smtClean="0"/>
              <a:t>09.11.2016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A07D0B-35B0-4E6B-8BE0-855A722763F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447800"/>
            <a:ext cx="7772400" cy="4321175"/>
          </a:xfrm>
        </p:spPr>
        <p:txBody>
          <a:bodyPr anchor="ctr">
            <a:noAutofit/>
          </a:bodyPr>
          <a:lstStyle>
            <a:lvl1pPr algn="l">
              <a:lnSpc>
                <a:spcPct val="100000"/>
              </a:lnSpc>
              <a:defRPr sz="8800" b="0" cap="all" spc="-80" baseline="0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28601"/>
            <a:ext cx="7772400" cy="1066800"/>
          </a:xfrm>
        </p:spPr>
        <p:txBody>
          <a:bodyPr anchor="b"/>
          <a:lstStyle>
            <a:lvl1pPr marL="0" indent="0">
              <a:buNone/>
              <a:defRPr sz="2000" b="0" cap="all" spc="12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DA555B-E375-42BA-8188-D1967D73F007}" type="datetimeFigureOut">
              <a:rPr lang="ru-RU" smtClean="0"/>
              <a:t>09.11.2016</a:t>
            </a:fld>
            <a:endParaRPr lang="ru-RU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2A07D0B-35B0-4E6B-8BE0-855A722763F1}" type="slidenum">
              <a:rPr lang="ru-RU" smtClean="0"/>
              <a:t>‹#›</a:t>
            </a:fld>
            <a:endParaRPr lang="ru-RU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630680" y="1574800"/>
            <a:ext cx="329184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90160" y="1574800"/>
            <a:ext cx="329184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DA555B-E375-42BA-8188-D1967D73F007}" type="datetimeFigureOut">
              <a:rPr lang="ru-RU" smtClean="0"/>
              <a:t>09.11.2016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A07D0B-35B0-4E6B-8BE0-855A722763F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27632" y="1572768"/>
            <a:ext cx="3291840" cy="639762"/>
          </a:xfrm>
        </p:spPr>
        <p:txBody>
          <a:bodyPr anchor="b">
            <a:noAutofit/>
          </a:bodyPr>
          <a:lstStyle>
            <a:lvl1pPr marL="0" indent="0">
              <a:buNone/>
              <a:defRPr sz="1800" b="0" cap="all" spc="100" baseline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27632" y="2259366"/>
            <a:ext cx="3291840" cy="38404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93208" y="1572768"/>
            <a:ext cx="3291840" cy="639762"/>
          </a:xfrm>
        </p:spPr>
        <p:txBody>
          <a:bodyPr anchor="b">
            <a:noAutofit/>
          </a:bodyPr>
          <a:lstStyle>
            <a:lvl1pPr marL="0" indent="0">
              <a:buNone/>
              <a:defRPr lang="en-US" sz="1800" b="0" kern="1200" cap="all" spc="100" baseline="0" dirty="0" smtClean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93208" y="2259366"/>
            <a:ext cx="3291840" cy="38404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DA555B-E375-42BA-8188-D1967D73F007}" type="datetimeFigureOut">
              <a:rPr lang="ru-RU" smtClean="0"/>
              <a:t>09.11.2016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A07D0B-35B0-4E6B-8BE0-855A722763F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DA555B-E375-42BA-8188-D1967D73F007}" type="datetimeFigureOut">
              <a:rPr lang="ru-RU" smtClean="0"/>
              <a:t>09.11.2016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A07D0B-35B0-4E6B-8BE0-855A722763F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DA555B-E375-42BA-8188-D1967D73F007}" type="datetimeFigureOut">
              <a:rPr lang="ru-RU" smtClean="0"/>
              <a:t>09.11.2016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A07D0B-35B0-4E6B-8BE0-855A722763F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600200"/>
            <a:ext cx="5111750" cy="44805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600200"/>
            <a:ext cx="3008313" cy="448056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DA555B-E375-42BA-8188-D1967D73F007}" type="datetimeFigureOut">
              <a:rPr lang="ru-RU" smtClean="0"/>
              <a:t>09.11.2016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A07D0B-35B0-4E6B-8BE0-855A722763F1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9001124" y="4846320"/>
            <a:ext cx="142876" cy="201168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-1" y="0"/>
            <a:ext cx="9000877" cy="4846320"/>
          </a:xfrm>
          <a:solidFill>
            <a:schemeClr val="bg1">
              <a:lumMod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5715000"/>
            <a:ext cx="8153400" cy="45720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DA555B-E375-42BA-8188-D1967D73F007}" type="datetimeFigureOut">
              <a:rPr lang="ru-RU" smtClean="0"/>
              <a:t>09.11.2016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22A07D0B-35B0-4E6B-8BE0-855A722763F1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4953000"/>
            <a:ext cx="8153400" cy="762000"/>
          </a:xfrm>
        </p:spPr>
        <p:txBody>
          <a:bodyPr anchor="t">
            <a:normAutofit/>
          </a:bodyPr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9001124" y="0"/>
            <a:ext cx="142876" cy="484632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52718"/>
            <a:ext cx="5791200" cy="13716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52600"/>
            <a:ext cx="7620000" cy="4373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172201"/>
            <a:ext cx="3429000" cy="304800"/>
          </a:xfrm>
          <a:prstGeom prst="rect">
            <a:avLst/>
          </a:prstGeom>
        </p:spPr>
        <p:txBody>
          <a:bodyPr vert="horz" lIns="91440" tIns="45720" rIns="91440" bIns="0" rtlCol="0" anchor="b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fld id="{CBDA555B-E375-42BA-8188-D1967D73F007}" type="datetimeFigureOut">
              <a:rPr lang="ru-RU" smtClean="0"/>
              <a:t>09.11.2016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" y="6492875"/>
            <a:ext cx="3429000" cy="28384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 rot="16200000">
            <a:off x="8227377" y="5885497"/>
            <a:ext cx="13157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400" b="1">
                <a:solidFill>
                  <a:schemeClr val="tx2"/>
                </a:solidFill>
              </a:defRPr>
            </a:lvl1pPr>
          </a:lstStyle>
          <a:p>
            <a:fld id="{22A07D0B-35B0-4E6B-8BE0-855A722763F1}" type="slidenum">
              <a:rPr lang="ru-RU" smtClean="0"/>
              <a:t>‹#›</a:t>
            </a:fld>
            <a:endParaRPr lang="ru-RU"/>
          </a:p>
        </p:txBody>
      </p:sp>
      <p:sp>
        <p:nvSpPr>
          <p:cNvPr id="7" name="Rectangle 6"/>
          <p:cNvSpPr/>
          <p:nvPr/>
        </p:nvSpPr>
        <p:spPr>
          <a:xfrm>
            <a:off x="9001124" y="0"/>
            <a:ext cx="142876" cy="13716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9001124" y="1371600"/>
            <a:ext cx="142876" cy="54864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spcBef>
          <a:spcPct val="0"/>
        </a:spcBef>
        <a:buNone/>
        <a:defRPr sz="3600" kern="1200" cap="all" spc="-6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ct val="20000"/>
        </a:spcBef>
        <a:spcAft>
          <a:spcPts val="600"/>
        </a:spcAft>
        <a:buFont typeface="Arial" pitchFamily="34" charset="0"/>
        <a:buNone/>
        <a:defRPr sz="20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3857625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857625" y="620688"/>
            <a:ext cx="5286375" cy="1470025"/>
          </a:xfrm>
        </p:spPr>
        <p:txBody>
          <a:bodyPr>
            <a:noAutofit/>
          </a:bodyPr>
          <a:lstStyle/>
          <a:p>
            <a:pPr algn="ctr"/>
            <a:r>
              <a:rPr lang="ru-RU" sz="3200" dirty="0" smtClean="0">
                <a:latin typeface="Cambria" panose="02040503050406030204" pitchFamily="18" charset="0"/>
              </a:rPr>
              <a:t>Кабинет </a:t>
            </a:r>
            <a:br>
              <a:rPr lang="ru-RU" sz="3200" dirty="0" smtClean="0">
                <a:latin typeface="Cambria" panose="02040503050406030204" pitchFamily="18" charset="0"/>
              </a:rPr>
            </a:br>
            <a:r>
              <a:rPr lang="ru-RU" sz="3200" dirty="0" smtClean="0">
                <a:latin typeface="Cambria" panose="02040503050406030204" pitchFamily="18" charset="0"/>
              </a:rPr>
              <a:t>английского языка </a:t>
            </a:r>
            <a:br>
              <a:rPr lang="ru-RU" sz="3200" dirty="0" smtClean="0">
                <a:latin typeface="Cambria" panose="02040503050406030204" pitchFamily="18" charset="0"/>
              </a:rPr>
            </a:br>
            <a:r>
              <a:rPr lang="ru-RU" sz="3200" dirty="0" smtClean="0">
                <a:latin typeface="Cambria" panose="02040503050406030204" pitchFamily="18" charset="0"/>
              </a:rPr>
              <a:t>МБОУ </a:t>
            </a:r>
            <a:r>
              <a:rPr lang="ru-RU" sz="3200" dirty="0" err="1" smtClean="0">
                <a:latin typeface="Cambria" panose="02040503050406030204" pitchFamily="18" charset="0"/>
              </a:rPr>
              <a:t>Кличкинская</a:t>
            </a:r>
            <a:r>
              <a:rPr lang="ru-RU" sz="3200" dirty="0" smtClean="0">
                <a:latin typeface="Cambria" panose="02040503050406030204" pitchFamily="18" charset="0"/>
              </a:rPr>
              <a:t> СОШ</a:t>
            </a:r>
            <a:br>
              <a:rPr lang="ru-RU" sz="3200" dirty="0" smtClean="0">
                <a:latin typeface="Cambria" panose="02040503050406030204" pitchFamily="18" charset="0"/>
              </a:rPr>
            </a:br>
            <a:r>
              <a:rPr lang="ru-RU" sz="3200" dirty="0" smtClean="0">
                <a:latin typeface="Cambria" panose="02040503050406030204" pitchFamily="18" charset="0"/>
              </a:rPr>
              <a:t>Приаргунского района</a:t>
            </a:r>
            <a:br>
              <a:rPr lang="ru-RU" sz="3200" dirty="0" smtClean="0">
                <a:latin typeface="Cambria" panose="02040503050406030204" pitchFamily="18" charset="0"/>
              </a:rPr>
            </a:br>
            <a:r>
              <a:rPr lang="ru-RU" sz="3200" dirty="0" smtClean="0">
                <a:latin typeface="Cambria" panose="02040503050406030204" pitchFamily="18" charset="0"/>
              </a:rPr>
              <a:t>Забайкальского края</a:t>
            </a:r>
            <a:endParaRPr lang="ru-RU" sz="3200" dirty="0">
              <a:latin typeface="Cambria" panose="020405030504060302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995936" y="5073000"/>
            <a:ext cx="5034856" cy="1752600"/>
          </a:xfrm>
        </p:spPr>
        <p:txBody>
          <a:bodyPr>
            <a:normAutofit/>
          </a:bodyPr>
          <a:lstStyle/>
          <a:p>
            <a:pPr algn="ctr"/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mbria" panose="02040503050406030204" pitchFamily="18" charset="0"/>
              </a:rPr>
              <a:t>Учитель английского языка</a:t>
            </a:r>
          </a:p>
          <a:p>
            <a:pPr algn="ctr"/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mbria" panose="02040503050406030204" pitchFamily="18" charset="0"/>
              </a:rPr>
              <a:t>Гаврик Ольга Васильевна</a:t>
            </a:r>
          </a:p>
          <a:p>
            <a:pPr algn="ctr"/>
            <a:r>
              <a:rPr lang="en-US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mbria" panose="02040503050406030204" pitchFamily="18" charset="0"/>
              </a:rPr>
              <a:t>I</a:t>
            </a: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mbria" panose="02040503050406030204" pitchFamily="18" charset="0"/>
              </a:rPr>
              <a:t> квалификационная категория</a:t>
            </a:r>
          </a:p>
          <a:p>
            <a:pPr algn="ctr"/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mbria" panose="02040503050406030204" pitchFamily="18" charset="0"/>
              </a:rPr>
              <a:t>2016 год</a:t>
            </a:r>
            <a:endParaRPr lang="ru-RU" dirty="0">
              <a:solidFill>
                <a:schemeClr val="tx1">
                  <a:lumMod val="95000"/>
                  <a:lumOff val="5000"/>
                </a:schemeClr>
              </a:solidFill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8726894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72" y="980728"/>
            <a:ext cx="9147440" cy="514543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2433247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72" y="980728"/>
            <a:ext cx="9147440" cy="514543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08602792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72" y="980728"/>
            <a:ext cx="9147440" cy="514543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56116494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72" y="980728"/>
            <a:ext cx="9147440" cy="514543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20029843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72" y="980728"/>
            <a:ext cx="9147440" cy="514543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641946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Главная">
  <a:themeElements>
    <a:clrScheme name="Главная">
      <a:dk1>
        <a:srgbClr val="000000"/>
      </a:dk1>
      <a:lt1>
        <a:srgbClr val="FFFFFF"/>
      </a:lt1>
      <a:dk2>
        <a:srgbClr val="D1282E"/>
      </a:dk2>
      <a:lt2>
        <a:srgbClr val="C8C8B1"/>
      </a:lt2>
      <a:accent1>
        <a:srgbClr val="7A7A7A"/>
      </a:accent1>
      <a:accent2>
        <a:srgbClr val="F5C201"/>
      </a:accent2>
      <a:accent3>
        <a:srgbClr val="526DB0"/>
      </a:accent3>
      <a:accent4>
        <a:srgbClr val="989AAC"/>
      </a:accent4>
      <a:accent5>
        <a:srgbClr val="DC5924"/>
      </a:accent5>
      <a:accent6>
        <a:srgbClr val="B4B392"/>
      </a:accent6>
      <a:hlink>
        <a:srgbClr val="CC9900"/>
      </a:hlink>
      <a:folHlink>
        <a:srgbClr val="969696"/>
      </a:folHlink>
    </a:clrScheme>
    <a:fontScheme name="Главная">
      <a:majorFont>
        <a:latin typeface="Arial Black"/>
        <a:ea typeface=""/>
        <a:cs typeface=""/>
        <a:font script="Jpan" typeface="ＭＳ Ｐゴシック"/>
        <a:font script="Hang" typeface="HY견고딕"/>
        <a:font script="Hans" typeface="微软雅黑"/>
        <a:font script="Hant" typeface="微軟正黑體"/>
        <a:font script="Arab" typeface="Tahoma"/>
        <a:font script="Hebr" typeface="Ta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Главная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250000"/>
              </a:schemeClr>
            </a:gs>
            <a:gs pos="35000">
              <a:schemeClr val="phClr">
                <a:tint val="47000"/>
                <a:satMod val="275000"/>
              </a:schemeClr>
            </a:gs>
            <a:gs pos="100000">
              <a:schemeClr val="phClr">
                <a:tint val="25000"/>
                <a:satMod val="300000"/>
              </a:schemeClr>
            </a:gs>
          </a:gsLst>
          <a:lin ang="16200000" scaled="1"/>
        </a:gradFill>
        <a:solidFill>
          <a:schemeClr val="phClr">
            <a:satMod val="110000"/>
          </a:schemeClr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4127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9999" dist="23000" algn="bl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19050" algn="bl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l"/>
          </a:scene3d>
          <a:sp3d prstMaterial="plastic">
            <a:bevelT w="38100" h="31750"/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6000"/>
              </a:schemeClr>
              <a:schemeClr val="phClr">
                <a:shade val="94000"/>
              </a:schemeClr>
            </a:duotone>
          </a:blip>
          <a:tile tx="0" ty="0" sx="100000" sy="100000" flip="none" algn="tl"/>
        </a:blipFill>
        <a:gradFill rotWithShape="1">
          <a:gsLst>
            <a:gs pos="0">
              <a:schemeClr val="phClr">
                <a:tint val="84000"/>
                <a:satMod val="110000"/>
              </a:schemeClr>
            </a:gs>
            <a:gs pos="44000">
              <a:schemeClr val="phClr">
                <a:tint val="93000"/>
                <a:satMod val="115000"/>
              </a:schemeClr>
            </a:gs>
            <a:gs pos="100000">
              <a:schemeClr val="phClr">
                <a:tint val="100000"/>
                <a:shade val="59000"/>
                <a:satMod val="120000"/>
              </a:schemeClr>
            </a:gs>
          </a:gsLst>
          <a:path path="circle">
            <a:fillToRect l="40000" t="60000" r="60000" b="4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Essential</Template>
  <TotalTime>12</TotalTime>
  <Words>12</Words>
  <Application>Microsoft Office PowerPoint</Application>
  <PresentationFormat>Экран (4:3)</PresentationFormat>
  <Paragraphs>5</Paragraphs>
  <Slides>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Главная</vt:lpstr>
      <vt:lpstr>Кабинет  английского языка  МБОУ Кличкинская СОШ Приаргунского района Забайкальского края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Кабинет  английского языка  МБОУ Кличкинская СОШ Приаргунского района Забайкальского края</dc:title>
  <dc:creator>Ольга Гаврик</dc:creator>
  <cp:lastModifiedBy>Ольга Гаврик</cp:lastModifiedBy>
  <cp:revision>2</cp:revision>
  <dcterms:created xsi:type="dcterms:W3CDTF">2016-11-09T12:22:49Z</dcterms:created>
  <dcterms:modified xsi:type="dcterms:W3CDTF">2016-11-09T12:34:53Z</dcterms:modified>
</cp:coreProperties>
</file>