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79" r:id="rId4"/>
    <p:sldId id="257" r:id="rId5"/>
    <p:sldId id="258" r:id="rId6"/>
    <p:sldId id="259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77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9-0.wav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ВОСПИТАТЕЛЬ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МБДОУ «Золушка № </a:t>
            </a:r>
            <a:r>
              <a:rPr lang="ru-RU" sz="3600" b="1" dirty="0" smtClean="0">
                <a:solidFill>
                  <a:srgbClr val="7030A0"/>
                </a:solidFill>
              </a:rPr>
              <a:t>10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г</a:t>
            </a:r>
            <a:r>
              <a:rPr lang="ru-RU" b="1" dirty="0" smtClean="0">
                <a:solidFill>
                  <a:srgbClr val="7030A0"/>
                </a:solidFill>
              </a:rPr>
              <a:t>ород Оха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Москвич Олеся Валерьевна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мышления</a:t>
            </a:r>
            <a:r>
              <a:rPr lang="ru-RU" sz="3100" b="1" dirty="0" smtClean="0"/>
              <a:t>                    </a:t>
            </a:r>
            <a:br>
              <a:rPr lang="ru-RU" sz="3100" b="1" dirty="0" smtClean="0"/>
            </a:br>
            <a:r>
              <a:rPr lang="ru-RU" sz="3100" b="1" u="sng" dirty="0" smtClean="0">
                <a:solidFill>
                  <a:srgbClr val="7030A0"/>
                </a:solidFill>
              </a:rPr>
              <a:t>Наглядно – образное                           Логическое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Использую: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Игры-обобщения «Назови одним словом»;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Игры-классификации: «Что лишнее?» - обязательно должно быть объяснение, «Разложи на две группы»;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на выделение-дополнение по определенному признаку «Пришей заплатку».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и упражнения на составление рассказов по серии картинок.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pic>
        <p:nvPicPr>
          <p:cNvPr id="9" name="Picture 3" descr="C:\Documents and Settings\usr\Мои документы\Мои рисунки\013lab6qqu13067594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4725144"/>
            <a:ext cx="374441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Documents and Settings\usr\Мои документы\Мои рисунки\09lab6qqu13067589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40968"/>
            <a:ext cx="180020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C:\Documents and Settings\usr\Мои документы\Мои рисунки\012lab6qqu13067594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140968"/>
            <a:ext cx="172819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6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воображения.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можно использовать те игры, которые мы использовали при развитии восприятия, но самым главным, я считаю, является упражнение, когда ребенок может фантазировать сам.  Например: «Нарисуй несуществующее животное» или придумай и нарисуй несуществующий предмет,  а далее идет уточнение, какой предмет: посуды, мебели и т.п.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64904"/>
            <a:ext cx="4382137" cy="2917141"/>
          </a:xfrm>
        </p:spPr>
      </p:pic>
    </p:spTree>
  </p:cSld>
  <p:clrMapOvr>
    <a:masterClrMapping/>
  </p:clrMapOvr>
  <p:transition advTm="203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Работа с родителями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        Я изложила о том, какими методами и приемами пользуюсь  при развитии умственных способностей, но без помощи родителей добиться хороших результатов очень сложно. Я считаю, что в ребенке может укорениться лишь то, что сформировано в семье, а значит - основой успеха являются родители. По данной теме я работаю не одна, мы работаем в паре с Анной Юрьевной. И мы вместе придумали и разработали «План работы с родителями» в котором, есть четкие описания, и есть в нем и рекомендации для родителей, как заниматься с детьми, какие игры проводить и есть тесты на определение уровня развития.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490308" cy="2989149"/>
          </a:xfrm>
        </p:spPr>
      </p:pic>
    </p:spTree>
  </p:cSld>
  <p:clrMapOvr>
    <a:masterClrMapping/>
  </p:clrMapOvr>
  <p:transition advTm="39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834528"/>
          </a:xfrm>
        </p:spPr>
        <p:txBody>
          <a:bodyPr/>
          <a:lstStyle/>
          <a:p>
            <a:pPr algn="ctr"/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Неведомый мир обширный,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Детям открою я весело.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Самая в мире мирная –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Это моя профессия!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960440" cy="5688632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dirty="0" smtClean="0"/>
              <a:t>                            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Говорят, что героиня-мать,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у нее детишек пять.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Говорят медалью награждают,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семь детишек воспитает.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 же воспитателя назвать,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у нее пять раз по пять?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Куча славных, шумных ребятишек,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Озорных девчонок и мальчишек.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 же воспитателя назвать?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Семь по трижды </a:t>
            </a:r>
          </a:p>
          <a:p>
            <a:pPr indent="228600" algn="ctr">
              <a:tabLst>
                <a:tab pos="2470150" algn="l"/>
                <a:tab pos="5943600" algn="l"/>
              </a:tabLst>
            </a:pPr>
            <a:r>
              <a:rPr lang="ru-RU" sz="19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героиня-мать!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213674" cy="4084168"/>
          </a:xfrm>
          <a:prstGeom prst="rect">
            <a:avLst/>
          </a:prstGeom>
        </p:spPr>
      </p:pic>
    </p:spTree>
  </p:cSld>
  <p:clrMapOvr>
    <a:masterClrMapping/>
  </p:clrMapOvr>
  <p:transition advTm="2781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43204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Моё хобби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371"/>
            <a:ext cx="3708253" cy="2468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371"/>
            <a:ext cx="3714405" cy="247263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4463829" cy="297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4034"/>
            <a:ext cx="3432062" cy="44338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4632" cy="208823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Моя 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визитная карточка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5029348"/>
            <a:ext cx="4102224" cy="11359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Москвич </a:t>
            </a: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Олеся Валерьевна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176464" cy="483562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МБДОУ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 № 10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u="sng" dirty="0" smtClean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окончила САХ ГУ в 2015 г.</a:t>
            </a: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стаж- 6 лет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данном детском саду –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68266"/>
            <a:ext cx="2785943" cy="3661082"/>
          </a:xfrm>
          <a:prstGeom prst="rect">
            <a:avLst/>
          </a:prstGeom>
        </p:spPr>
      </p:pic>
    </p:spTree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259228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ЭССЕ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«Призвание – воспитатель детского сада»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«Почему я работаю в детском саду?»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2952750" cy="5267325"/>
          </a:xfrm>
        </p:spPr>
        <p:txBody>
          <a:bodyPr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«… Быть может, труд наш с виду неприметен,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Но лишь одно я знаю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Малыши, спешат к нам в сад.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 утра торопят маму -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Давай быстрее, мама, побежим!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Наверное – это вот и есть ответ –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ценнее нашего труда на свете нет!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987824" y="836613"/>
            <a:ext cx="6156176" cy="5761037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Ни минуты не пожалела о том, что выбрала профессию воспитатель. Я часто думаю о том, что бы я делала без этих маленьких шалунишек, без их горящих глаз, без ста вопросов «Почему».   Наверное, не случайно так распорядилась судьба и привела меня в детский сад. Теперь это мой дом, в котором меня ждут, любят, ценят; в который я спешу с интересными идеями, хорошим настроением.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Я думаю, что только профессия педагога даёт волю буре чувств и эмоций, почву для размышления и творчества.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Я творческая и очень эмоциональная личность. Мне хочется стать для своих малышей самым близким другом, хочется отдать им все свои знания и умения, показать им как красив и приветлив окружающий мир. Как он хрупок и беззащитен, как нуждается в нашем участии.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Основанием своей профессии я считаю именно Любовь и Доброту. В таком случае в моей работе на первый план выходит: приласкать, посочувствовать, поговорить по душам. Потому что самая большая ценность на земле это - дети.  Дети - моё главное богатство, в окружении которых я нахожусь и на работе, и дома…  Для меня в жизни нет большего счастья, чем постоянно ощущать себя нужной детям!    Я считаю своим призванием найти и развить в каждом ребенке способности, которые обязательно есть в каждом маленьком человечке, ввести его в окружающий мир, дав знания о мире, о его природе, о человеке как главной составляющей этого мира. Я думаю, что смогу сделать все, чтобы в двадцать первом веке оценили не только меня, но и моих воспитанников.</a:t>
            </a:r>
          </a:p>
          <a:p>
            <a:r>
              <a:rPr lang="ru-RU" sz="1400" dirty="0" smtClean="0"/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C:\Documents and Settings\usr\Мои документы\Мои рисунки\p43_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365104"/>
            <a:ext cx="230085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90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342584" cy="864096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Мои принципы работы: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1960" y="1676400"/>
            <a:ext cx="447484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не быть назойливой:                 у каждого свой мир интересов  и увлечений;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детям                                         больше самостоятельности              и права выбора;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уметь вставать на позицию ребенка, видеть в нем личность, индивидуальность;</a:t>
            </a:r>
          </a:p>
          <a:p>
            <a:pPr lvl="0"/>
            <a:r>
              <a:rPr lang="ru-RU" sz="2600" b="1" dirty="0" smtClean="0">
                <a:solidFill>
                  <a:srgbClr val="7030A0"/>
                </a:solidFill>
              </a:rPr>
              <a:t>предоставляя требования к воспитанникам, необходимо проверить, соответствуешь ли им сам;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6400"/>
            <a:ext cx="3672408" cy="4572000"/>
          </a:xfrm>
          <a:prstGeom prst="rect">
            <a:avLst/>
          </a:prstGeom>
        </p:spPr>
      </p:pic>
    </p:spTree>
  </p:cSld>
  <p:clrMapOvr>
    <a:masterClrMapping/>
  </p:clrMapOvr>
  <p:transition advTm="20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4527">
            <a:off x="230365" y="559981"/>
            <a:ext cx="4350423" cy="1161805"/>
          </a:xfrm>
        </p:spPr>
        <p:txBody>
          <a:bodyPr>
            <a:prstTxWarp prst="textWave2">
              <a:avLst>
                <a:gd name="adj1" fmla="val 12500"/>
                <a:gd name="adj2" fmla="val -1379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маленькая страна!!!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726814">
            <a:off x="179512" y="2828785"/>
            <a:ext cx="2952328" cy="21793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“Детство – это летний ветер,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Парус неба и хрустальный звон зимы.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Детство – это значит дети!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Дети – это значит мы!”</a:t>
            </a: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Презентация Microsoft Of25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486682" y="1184974"/>
            <a:ext cx="4617720" cy="3946518"/>
          </a:xfrm>
        </p:spPr>
      </p:pic>
    </p:spTree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90656" cy="115212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Самое главное создать положительный психологический настрой.</a:t>
            </a:r>
            <a:b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А как это сделать давайте попробуем вместе: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3456384" cy="468052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920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ребенок, ты ребенок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меня нос, у тебя нос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меня щечки гладкие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У тебя щечки гладкие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У меня губки сладкие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тебя губки сладкие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твой друг, ты мой друг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мы очень любим  друг друга.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3"/>
            <a:ext cx="3816424" cy="3617093"/>
          </a:xfrm>
          <a:prstGeom prst="rect">
            <a:avLst/>
          </a:prstGeom>
        </p:spPr>
      </p:pic>
    </p:spTree>
  </p:cSld>
  <p:clrMapOvr>
    <a:masterClrMapping/>
  </p:clrMapOvr>
  <p:transition advTm="278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7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мелкой моторики рук, которое повышает уровень организации мышления ребенка</a:t>
            </a:r>
            <a:r>
              <a:rPr lang="ru-RU" sz="27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Какими методами и приемами я пользуюсь?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разрезными картинками и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пазлами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мелким конструктором</a:t>
            </a:r>
          </a:p>
          <a:p>
            <a:pPr lvl="0"/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Дорисовывание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узоров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Игры с крупами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Пальчиковые игры -  эта форма оригинальна и интересна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Простая тренировка               ( с цветными карандашами)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191000" cy="3251398"/>
          </a:xfrm>
        </p:spPr>
      </p:pic>
    </p:spTree>
  </p:cSld>
  <p:clrMapOvr>
    <a:masterClrMapping/>
  </p:clrMapOvr>
  <p:transition advTm="252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Развитие восприятия.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Для этого использую в своей работе: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на поиски формы, похожей на предмет «</a:t>
            </a:r>
            <a:r>
              <a:rPr lang="ru-RU" dirty="0" smtClean="0">
                <a:solidFill>
                  <a:srgbClr val="FF0000"/>
                </a:solidFill>
              </a:rPr>
              <a:t>Что на что похоже?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Игры-опознания «</a:t>
            </a:r>
            <a:r>
              <a:rPr lang="ru-RU" dirty="0" smtClean="0">
                <a:solidFill>
                  <a:srgbClr val="FF0000"/>
                </a:solidFill>
              </a:rPr>
              <a:t>Силуэты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dirty="0" smtClean="0">
                <a:solidFill>
                  <a:srgbClr val="FF0000"/>
                </a:solidFill>
              </a:rPr>
              <a:t>Кто где живет?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др.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дорисовывания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 «</a:t>
            </a:r>
            <a:r>
              <a:rPr lang="ru-RU" dirty="0" smtClean="0">
                <a:solidFill>
                  <a:srgbClr val="FF0000"/>
                </a:solidFill>
              </a:rPr>
              <a:t>Дорисуй картинку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-  угадать, что нарисовано и дорисовать до целого.</a:t>
            </a:r>
          </a:p>
          <a:p>
            <a:endParaRPr lang="ru-RU" dirty="0"/>
          </a:p>
        </p:txBody>
      </p:sp>
      <p:pic>
        <p:nvPicPr>
          <p:cNvPr id="11" name="Рисунок 10" descr=" (540x699, 63Kb)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204864"/>
            <a:ext cx="2016224" cy="187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Documents and Settings\usr\Мои документы\Мои рисунки\58117653_loto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204864"/>
            <a:ext cx="20882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usr\Мои документы\Мои рисунки\58117216_lot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365104"/>
            <a:ext cx="20882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usr\Мои документы\Мои рисунки\58117421_loto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4365104"/>
            <a:ext cx="200521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6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781</Words>
  <Application>Microsoft Office PowerPoint</Application>
  <PresentationFormat>Экран (4:3)</PresentationFormat>
  <Paragraphs>107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BatangChe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Моя  визитная карточка </vt:lpstr>
      <vt:lpstr>ЭССЕ  «Призвание – воспитатель детского сада»</vt:lpstr>
      <vt:lpstr>«Почему я работаю в детском саду?» </vt:lpstr>
      <vt:lpstr>Мои принципы работы:</vt:lpstr>
      <vt:lpstr>Моя  маленькая страна!!! </vt:lpstr>
      <vt:lpstr>  Самое главное создать положительный психологический настрой. А как это сделать давайте попробуем вместе:</vt:lpstr>
      <vt:lpstr>Развитие мелкой моторики рук, которое повышает уровень организации мышления ребенка. Какими методами и приемами я пользуюсь? </vt:lpstr>
      <vt:lpstr>Развитие восприятия.  Для этого использую в своей работе:</vt:lpstr>
      <vt:lpstr> Развитие мышления                     Наглядно – образное                           Логическое  Использую:</vt:lpstr>
      <vt:lpstr>Развитие воображения. </vt:lpstr>
      <vt:lpstr>Работа с родителями  </vt:lpstr>
      <vt:lpstr>                                                                    Неведомый мир обширный,                                                                      Детям открою я весело.                                                                       Самая в мире мирная –                                                                        Это моя профессия! </vt:lpstr>
      <vt:lpstr>Моё хобби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1</cp:lastModifiedBy>
  <cp:revision>87</cp:revision>
  <dcterms:modified xsi:type="dcterms:W3CDTF">2016-10-20T05:17:53Z</dcterms:modified>
</cp:coreProperties>
</file>