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Развитие словесно-художественного творчества у дошкольников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400925" cy="17859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Подготовила воспитатель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Мороз Ю.Е.</a:t>
            </a:r>
          </a:p>
          <a:p>
            <a:pPr algn="r" fontAlgn="auto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Средства речевого творчества: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776864" cy="1752600"/>
          </a:xfrm>
        </p:spPr>
        <p:txBody>
          <a:bodyPr/>
          <a:lstStyle/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Изобразительная деятельность.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Театральная  деятельность.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Сказка и малые формы фольклора.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Мнемотехника.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6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/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Направления по развитию речевого творчества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068960"/>
            <a:ext cx="8064896" cy="1752600"/>
          </a:xfrm>
        </p:spPr>
        <p:txBody>
          <a:bodyPr/>
          <a:lstStyle/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способствовать развитию воображения и творческих проявлений детей, интереса к участию в художественно- речевой деятельности с элементами творчества;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развивать воображение в художественно- речевой и игровой деятельности;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комбинировать, сочленять целостные сюжетные ситуации, которые способствуют расширению содержания рассказа;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воспитывать чувство удовлетворения и радости от реализации своих замыслов и желаний;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развивать детскую самостоятельность и инициативу в речевом творчестве, стремление к активной деятельности в создании необычных историй.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67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2708920"/>
            <a:ext cx="6120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Спасибо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внимание!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0594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000125"/>
          </a:xfrm>
        </p:spPr>
        <p:txBody>
          <a:bodyPr/>
          <a:lstStyle/>
          <a:p>
            <a:r>
              <a:rPr lang="ru-RU" dirty="0"/>
              <a:t>Что же такое </a:t>
            </a:r>
            <a:br>
              <a:rPr lang="ru-RU" dirty="0"/>
            </a:br>
            <a:r>
              <a:rPr lang="ru-RU" dirty="0"/>
              <a:t>словесное  творчество?</a:t>
            </a: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39552" y="2852936"/>
            <a:ext cx="8158163" cy="3482975"/>
          </a:xfrm>
        </p:spPr>
        <p:txBody>
          <a:bodyPr/>
          <a:lstStyle/>
          <a:p>
            <a:pPr marL="0" lvl="0" indent="0" algn="r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«Творчество – это не удел только гениев,</a:t>
            </a:r>
            <a:endParaRPr lang="ru-RU" sz="1800" dirty="0">
              <a:solidFill>
                <a:srgbClr val="F14124">
                  <a:lumMod val="5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r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создавших великие художественные</a:t>
            </a:r>
            <a:endParaRPr lang="ru-RU" sz="1800" dirty="0">
              <a:solidFill>
                <a:srgbClr val="F14124">
                  <a:lumMod val="5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r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произведения. Творчество существует везде,</a:t>
            </a:r>
            <a:endParaRPr lang="ru-RU" sz="1800" dirty="0">
              <a:solidFill>
                <a:srgbClr val="F14124">
                  <a:lumMod val="5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r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где человек воображает, комбинирует,</a:t>
            </a:r>
            <a:endParaRPr lang="ru-RU" sz="1800" dirty="0">
              <a:solidFill>
                <a:srgbClr val="F14124">
                  <a:lumMod val="5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r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создает что-либо новое»</a:t>
            </a:r>
            <a:endParaRPr lang="ru-RU" sz="1800" dirty="0">
              <a:solidFill>
                <a:srgbClr val="F14124">
                  <a:lumMod val="5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r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Л.С.Выготский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</a:p>
          <a:p>
            <a:pPr marL="0" lvl="0" indent="627063" algn="just" fontAlgn="auto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50000"/>
                </a:srgbClr>
              </a:buClr>
              <a:buNone/>
            </a:pPr>
            <a:endParaRPr lang="ru-RU" sz="18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627063" algn="just" fontAlgn="auto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50000"/>
                </a:srgbClr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Словесное творчество –это  деятельность, возникающая  под влиянием произведений искусства и впечатлений от окружающей жизни и выражающуюся в создании устных сочинений-рассказов, сказок, стихов.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50" cy="1154112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Формы словесного творчества детей 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6143625" cy="4954588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сочинение рассказов, сказок, описаний;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сочинение стихотворений, загадок, небылиц;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словотворчество (создании новых слов – новообразований).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1785938"/>
            <a:ext cx="8229600" cy="1143000"/>
          </a:xfrm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ea typeface="Calibri"/>
                <a:cs typeface="Times New Roman" pitchFamily="18" charset="0"/>
              </a:rPr>
              <a:t>Формирование детского художественного творчества происходит в  три этапа 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125788"/>
          </a:xfrm>
        </p:spPr>
        <p:txBody>
          <a:bodyPr/>
          <a:lstStyle/>
          <a:p>
            <a:pPr lvl="0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первом этапе происходит накопление опыта.</a:t>
            </a:r>
          </a:p>
          <a:p>
            <a:pPr lvl="0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Второй этап – собственно процесс детского творчества.</a:t>
            </a:r>
          </a:p>
          <a:p>
            <a:pPr lvl="0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третьем этапе появляется новая продукция.</a:t>
            </a:r>
          </a:p>
          <a:p>
            <a:pPr marL="0" indent="0"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362075"/>
          </a:xfrm>
        </p:spPr>
        <p:txBody>
          <a:bodyPr/>
          <a:lstStyle/>
          <a:p>
            <a: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  <a:t>1. Постоянное обогащение опыта детей впечатлениями из жизни (экскурсии, наблюдения за трудом взрослых, рассматривание картин, альбомов, иллюстраций в книгах и журналах, чтение книг);</a:t>
            </a:r>
            <a:b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  <a:t>2.   Обогащение и активизацию словаря;</a:t>
            </a:r>
            <a:b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  <a:t>3. Умение детей связно рассказывать, владеть структурой связного высказывания, знать композицию повествования и описания (воспроизводство  литературных текстов, составление описания игрушек и картин, придумывание  рассказов  по картинам и игрушкам);</a:t>
            </a:r>
            <a:b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cap="none" dirty="0" smtClean="0">
                <a:latin typeface="Times New Roman" pitchFamily="18" charset="0"/>
                <a:cs typeface="Times New Roman" pitchFamily="18" charset="0"/>
              </a:rPr>
              <a:t>4.    Правильное понимание детьми задания «придумать».</a:t>
            </a:r>
            <a:endParaRPr lang="ru-RU" sz="18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700808"/>
            <a:ext cx="7772400" cy="122413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Педагогические условия, необходимые для обучения детей творческому рассказыванию: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7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Приемы обучения творческому рассказыванию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776864" cy="1752600"/>
          </a:xfrm>
        </p:spPr>
        <p:txBody>
          <a:bodyPr/>
          <a:lstStyle/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Простейший прием -рассказывание детей вместе с воспитателем по вопросам.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Придумывание детьми продолжения авторского текста.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Придумать продолжение сказки.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Сочинит ь новые начало и конец, составить середину.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Придумать сказку наоборот (три медведя заблудились и попали к Маше домой)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Перевирание сказки.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сказку попала волшебная палочка.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Внесение новой ситуации (выросла не волшебная яблонька), а как изменится сказка, если события будут происходить: весной, летом, осенью.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Придумать пароль.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Используя сюжет другой сказки составить новую.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Сочинение сериала про героя.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Более сложный прием – рассказывание по сюжету, предложенному педагогом</a:t>
            </a:r>
          </a:p>
          <a:p>
            <a:pPr marL="342900" lvl="0" indent="-342900" algn="l" fontAlgn="auto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50000"/>
                </a:srgbClr>
              </a:buClr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Придумывание рассказа на самостоятельно выбранную тему – самое трудное задание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9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772400" cy="1470025"/>
          </a:xfrm>
        </p:spPr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Варианты творческого рассказывания по Логиновой В.И., Максакову А.И.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280920" cy="1752600"/>
          </a:xfrm>
        </p:spPr>
        <p:txBody>
          <a:bodyPr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</a:rPr>
              <a:t>1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Придумывание предложения и завершение рассказа ( воспитатель сообщает начало рассказа, его завязку, события и героев придумывают дети) реалистического или сказочного;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Придумывание рассказа или сказки по плану воспитателя (большая самостоятельность в развитии содержания), </a:t>
            </a:r>
            <a:r>
              <a:rPr lang="ru-RU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Пеньевская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Л.А. предлагает составлять план в естественной разговорной форме;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Придумывание рассказа по теме, предложенной воспитателем (без плана). Ребенок выступает автором, выбирает содержание и форму, тема должна эмоционально настраивать, некоторые рассказы могут объединяться в серию по темам.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8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Приемы, направленные на развитие речевого творчества у дошкольников.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996952"/>
            <a:ext cx="8640960" cy="1752600"/>
          </a:xfrm>
        </p:spPr>
        <p:txBody>
          <a:bodyPr/>
          <a:lstStyle/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Объяснения.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Вопросы.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Речевой образец.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Демонстрация наглядного материала.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Упражнения.</a:t>
            </a:r>
          </a:p>
          <a:p>
            <a:pPr marL="514350" lvl="0" indent="-514350" algn="l" fontAlgn="auto">
              <a:spcAft>
                <a:spcPts val="0"/>
              </a:spcAft>
              <a:buClr>
                <a:srgbClr val="F14124">
                  <a:lumMod val="50000"/>
                </a:srgbClr>
              </a:buClr>
              <a:buFont typeface="Wingdings" pitchFamily="2" charset="2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Оценка речевой деятельности и др.</a:t>
            </a:r>
            <a:r>
              <a:rPr lang="ru-RU" sz="3600" dirty="0">
                <a:solidFill>
                  <a:srgbClr val="F14124">
                    <a:lumMod val="5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F14124">
                    <a:lumMod val="5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800" dirty="0">
              <a:solidFill>
                <a:srgbClr val="F14124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0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Основным условием ускорения развития речевой деятельности является применение различных методов обучения речи, построенных на принципах лингводидактики.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8208912" cy="1752600"/>
          </a:xfrm>
        </p:spPr>
        <p:txBody>
          <a:bodyPr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</a:rPr>
              <a:t> 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Метод имитации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● 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Метод разговора (беседы)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● 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Метод пересказа</a:t>
            </a: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● 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Метод сочинения (рассказывания)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5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32</TotalTime>
  <Words>471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2</vt:lpstr>
      <vt:lpstr>Развитие словесно-художественного творчества у дошкольников</vt:lpstr>
      <vt:lpstr>Что же такое  словесное  творчество?</vt:lpstr>
      <vt:lpstr>Формы словесного творчества детей :</vt:lpstr>
      <vt:lpstr>Формирование детского художественного творчества происходит в  три этапа :</vt:lpstr>
      <vt:lpstr>1. Постоянное обогащение опыта детей впечатлениями из жизни (экскурсии, наблюдения за трудом взрослых, рассматривание картин, альбомов, иллюстраций в книгах и журналах, чтение книг); 2.   Обогащение и активизацию словаря; 3. Умение детей связно рассказывать, владеть структурой связного высказывания, знать композицию повествования и описания (воспроизводство  литературных текстов, составление описания игрушек и картин, придумывание  рассказов  по картинам и игрушкам); 4.    Правильное понимание детьми задания «придумать».</vt:lpstr>
      <vt:lpstr>Приемы обучения творческому рассказыванию </vt:lpstr>
      <vt:lpstr>Варианты творческого рассказывания по Логиновой В.И., Максакову А.И.</vt:lpstr>
      <vt:lpstr>Приемы, направленные на развитие речевого творчества у дошкольников.</vt:lpstr>
      <vt:lpstr>Основным условием ускорения развития речевой деятельности является применение различных методов обучения речи, построенных на принципах лингводидактики. </vt:lpstr>
      <vt:lpstr>Средства речевого творчества:</vt:lpstr>
      <vt:lpstr>Направления по развитию речевого творчества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словесно-художественного творчества у дошкольников</dc:title>
  <dc:creator>6 группа</dc:creator>
  <cp:lastModifiedBy>6 группа</cp:lastModifiedBy>
  <cp:revision>4</cp:revision>
  <dcterms:created xsi:type="dcterms:W3CDTF">2016-11-04T14:52:09Z</dcterms:created>
  <dcterms:modified xsi:type="dcterms:W3CDTF">2016-11-04T15:24:40Z</dcterms:modified>
</cp:coreProperties>
</file>