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57" r:id="rId5"/>
    <p:sldId id="264" r:id="rId6"/>
    <p:sldId id="258" r:id="rId7"/>
    <p:sldId id="265" r:id="rId8"/>
    <p:sldId id="266" r:id="rId9"/>
    <p:sldId id="259" r:id="rId10"/>
    <p:sldId id="267" r:id="rId11"/>
    <p:sldId id="268" r:id="rId12"/>
    <p:sldId id="260" r:id="rId13"/>
    <p:sldId id="269" r:id="rId14"/>
    <p:sldId id="270" r:id="rId15"/>
    <p:sldId id="261" r:id="rId16"/>
    <p:sldId id="26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4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emf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3" Type="http://schemas.openxmlformats.org/officeDocument/2006/relationships/image" Target="../media/image6.emf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emf"/><Relationship Id="rId5" Type="http://schemas.openxmlformats.org/officeDocument/2006/relationships/image" Target="../media/image48.emf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19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9.emf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90;&#1077;&#1088;&#1072;&#1082;&#1090;&#1080;&#1074;&#1085;&#1086;&#1077;%20&#1087;&#1086;&#1089;&#1086;&#1073;&#1080;&#1077;%20&#1076;&#1083;&#1103;%20&#1076;&#1077;&#1090;&#1077;&#1081;%20.pptx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5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ashaplaneta.su/_bl/614/01547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accent3">
                <a:lumMod val="40000"/>
                <a:lumOff val="60000"/>
              </a:schemeClr>
            </a:gs>
            <a:gs pos="59000">
              <a:schemeClr val="accent3">
                <a:lumMod val="60000"/>
                <a:lumOff val="40000"/>
              </a:schemeClr>
            </a:gs>
            <a:gs pos="82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6" y="11873"/>
            <a:ext cx="725275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73" y="2736936"/>
            <a:ext cx="1126480" cy="10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" y="-2498"/>
            <a:ext cx="2910352" cy="577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5596"/>
            <a:ext cx="5337848" cy="1196026"/>
          </a:xfrm>
          <a:prstGeom prst="rect">
            <a:avLst/>
          </a:prstGeom>
          <a:pattFill prst="lgConfetti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16" y="5770246"/>
            <a:ext cx="3877295" cy="109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77" y="22762"/>
            <a:ext cx="2799809" cy="18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7750081" y="155679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88812" y="206084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788812" y="2565097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32093" y="308014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832093" y="35841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50595" y="198085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114582" y="459505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714405" y="46268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928187" y="2047749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98" y="1455157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8" y="4463762"/>
            <a:ext cx="1858262" cy="170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48" y="5185210"/>
            <a:ext cx="2802466" cy="167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820998" y="412284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645257" y="248490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885868" y="298896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20931" y="3455651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123919" y="3959707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41" y="3836224"/>
            <a:ext cx="911955" cy="7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92" y="2240258"/>
            <a:ext cx="1030122" cy="16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Овал 37"/>
          <p:cNvSpPr/>
          <p:nvPr/>
        </p:nvSpPr>
        <p:spPr>
          <a:xfrm>
            <a:off x="4388810" y="2317415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231640" y="282811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120900" y="333216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87597" y="434766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725402" y="4850093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288198" y="425958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605200" y="387081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51547" y="349302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143238" y="487892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00" y="5314532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00" y="4686493"/>
            <a:ext cx="596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3" y="1550612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5665596"/>
            <a:ext cx="8683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70" y="2829994"/>
            <a:ext cx="1699667" cy="8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40"/>
          <p:cNvSpPr/>
          <p:nvPr/>
        </p:nvSpPr>
        <p:spPr>
          <a:xfrm>
            <a:off x="4046318" y="37853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549" y="260647"/>
            <a:ext cx="7527459" cy="584775"/>
          </a:xfrm>
          <a:prstGeom prst="rect">
            <a:avLst/>
          </a:prstGeom>
          <a:pattFill prst="lgConfetti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 i="1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Кого колобок встретил после волка?</a:t>
            </a: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56" y="3529447"/>
            <a:ext cx="1004272" cy="78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95" y="2411052"/>
            <a:ext cx="1229448" cy="19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65" y="4069225"/>
            <a:ext cx="11890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26" y="3529447"/>
            <a:ext cx="1669605" cy="24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7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2761 0.17778 C -0.06493 0.18218 -0.07031 0.18588 -0.10209 0.18426 " pathEditMode="relative" rAng="0" ptsTypes="FfF">
                                      <p:cBhvr>
                                        <p:cTn id="6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40560" cy="641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47674" y="25360"/>
            <a:ext cx="3582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Колобок, колобок! Я тебя съем».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- «Где тебе, косолапому, съесть меня!»</a:t>
            </a:r>
          </a:p>
          <a:p>
            <a:endParaRPr lang="ru-RU" sz="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Колобок, Колобок!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 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от дедушки ушел,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от бабушки ушел,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от зайца ушел,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от волка ушел,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И от тебя, медведь, не хитро уйти! </a:t>
            </a:r>
            <a:endParaRPr lang="ru-RU" sz="20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 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опять хотел колобок  покатиться дальше, а медведь ему говорит: </a:t>
            </a:r>
          </a:p>
        </p:txBody>
      </p:sp>
    </p:spTree>
    <p:extLst>
      <p:ext uri="{BB962C8B-B14F-4D97-AF65-F5344CB8AC3E}">
        <p14:creationId xmlns:p14="http://schemas.microsoft.com/office/powerpoint/2010/main" val="5817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3" y="4005064"/>
            <a:ext cx="1669605" cy="24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31" y="742052"/>
            <a:ext cx="1006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конкурс\проект\raskraska_solnishko1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07" y="1710231"/>
            <a:ext cx="1431937" cy="14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3"/>
          <a:stretch/>
        </p:blipFill>
        <p:spPr bwMode="auto">
          <a:xfrm>
            <a:off x="2279741" y="1991428"/>
            <a:ext cx="255823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7" b="15062"/>
          <a:stretch/>
        </p:blipFill>
        <p:spPr bwMode="auto">
          <a:xfrm>
            <a:off x="4816377" y="4142151"/>
            <a:ext cx="2270399" cy="214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8100392" y="2852936"/>
            <a:ext cx="576064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00392" y="3653408"/>
            <a:ext cx="576064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144338" y="5221022"/>
            <a:ext cx="576064" cy="64807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157537" y="4437112"/>
            <a:ext cx="576064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43" y="4313809"/>
            <a:ext cx="2021729" cy="197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83" y="2383171"/>
            <a:ext cx="2204485" cy="234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1237445" cy="239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73" y="5672604"/>
            <a:ext cx="58815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5"/>
          <a:stretch/>
        </p:blipFill>
        <p:spPr bwMode="auto">
          <a:xfrm>
            <a:off x="2692323" y="5113825"/>
            <a:ext cx="379321" cy="4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35" y="1653113"/>
            <a:ext cx="1546082" cy="158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20" y="5727168"/>
            <a:ext cx="436956" cy="49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5"/>
          <a:stretch/>
        </p:blipFill>
        <p:spPr bwMode="auto">
          <a:xfrm>
            <a:off x="3960748" y="5116370"/>
            <a:ext cx="490693" cy="56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57023" y="163081"/>
            <a:ext cx="7626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– «Я тебя пропущу если  раскрасишь мне картинку».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Помогите колобку.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Какого цвета солнце? (нажми на кружок такого же цвета)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Какого цвета медведь и ствол у дерева? 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Какого цвета листья у дерева и цветов?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Какого цвета цветы?</a:t>
            </a:r>
          </a:p>
        </p:txBody>
      </p:sp>
    </p:spTree>
    <p:extLst>
      <p:ext uri="{BB962C8B-B14F-4D97-AF65-F5344CB8AC3E}">
        <p14:creationId xmlns:p14="http://schemas.microsoft.com/office/powerpoint/2010/main" val="9456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accent3">
                <a:lumMod val="40000"/>
                <a:lumOff val="60000"/>
              </a:schemeClr>
            </a:gs>
            <a:gs pos="59000">
              <a:schemeClr val="accent3">
                <a:lumMod val="60000"/>
                <a:lumOff val="40000"/>
              </a:schemeClr>
            </a:gs>
            <a:gs pos="82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6" y="11873"/>
            <a:ext cx="725275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" y="-2498"/>
            <a:ext cx="2910352" cy="577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3" y="1550612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73" y="1389509"/>
            <a:ext cx="1311312" cy="194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73" y="2736936"/>
            <a:ext cx="1126480" cy="10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5596"/>
            <a:ext cx="5337848" cy="1196026"/>
          </a:xfrm>
          <a:prstGeom prst="rect">
            <a:avLst/>
          </a:prstGeom>
          <a:pattFill prst="lgConfetti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16" y="5770246"/>
            <a:ext cx="3877295" cy="109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77" y="22762"/>
            <a:ext cx="2799809" cy="18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7750081" y="155679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788812" y="206084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788812" y="2565097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32093" y="308014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832093" y="35841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50595" y="198085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114582" y="459505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714405" y="46268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928187" y="2047749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98" y="1455157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8" y="4463762"/>
            <a:ext cx="1858262" cy="170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48" y="5185210"/>
            <a:ext cx="2802466" cy="167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820998" y="412284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645257" y="248490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885868" y="298896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20931" y="3455651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123919" y="3959707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41" y="3836224"/>
            <a:ext cx="911955" cy="7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92" y="2240258"/>
            <a:ext cx="1030122" cy="16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Овал 37"/>
          <p:cNvSpPr/>
          <p:nvPr/>
        </p:nvSpPr>
        <p:spPr>
          <a:xfrm>
            <a:off x="4388810" y="2317415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231640" y="282811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120900" y="333216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87597" y="434766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725402" y="4850093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288198" y="425958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576709" y="3855415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51547" y="349302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143238" y="487892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00" y="5314532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00" y="4686493"/>
            <a:ext cx="596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5665596"/>
            <a:ext cx="8683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70" y="2829994"/>
            <a:ext cx="1699667" cy="8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40"/>
          <p:cNvSpPr/>
          <p:nvPr/>
        </p:nvSpPr>
        <p:spPr>
          <a:xfrm>
            <a:off x="4046318" y="37853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60647"/>
            <a:ext cx="8064895" cy="584775"/>
          </a:xfrm>
          <a:prstGeom prst="rect">
            <a:avLst/>
          </a:prstGeom>
          <a:pattFill prst="lgConfetti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 i="1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Кого колобок встретил после </a:t>
            </a:r>
            <a:r>
              <a:rPr lang="ru-RU" dirty="0" smtClean="0"/>
              <a:t>медведя?</a:t>
            </a:r>
            <a:endParaRPr lang="ru-RU" dirty="0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39" y="4401878"/>
            <a:ext cx="1004272" cy="78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95" y="2411052"/>
            <a:ext cx="1229448" cy="19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65" y="4069225"/>
            <a:ext cx="11890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26" y="3529447"/>
            <a:ext cx="1669605" cy="241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1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08906 -0.0581 C -0.10121 -0.07129 -0.05972 -0.07963 -0.06476 -0.09722 C -0.06979 -0.11481 -0.10816 -0.15 -0.11962 -0.16389 " pathEditMode="relative" rAng="0" ptsTypes="FfaF">
                                      <p:cBhvr>
                                        <p:cTn id="6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968552" cy="624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105390"/>
            <a:ext cx="387017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sz="1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Здравствуй, колобок! Какой ты хорошенький». А колобок запел</a:t>
            </a:r>
            <a:r>
              <a:rPr lang="ru-RU" sz="1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endParaRPr lang="ru-RU" sz="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1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Колобок, Колобок!</a:t>
            </a:r>
          </a:p>
          <a:p>
            <a:r>
              <a:rPr lang="ru-RU" sz="1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 </a:t>
            </a:r>
            <a:r>
              <a:rPr lang="ru-RU" sz="1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от дедушки ушел,</a:t>
            </a:r>
          </a:p>
          <a:p>
            <a:r>
              <a:rPr lang="ru-RU" sz="1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от бабушки ушел,</a:t>
            </a:r>
          </a:p>
          <a:p>
            <a:r>
              <a:rPr lang="ru-RU" sz="1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от зайца ушел,</a:t>
            </a:r>
          </a:p>
          <a:p>
            <a:r>
              <a:rPr lang="ru-RU" sz="1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от волка ушел,</a:t>
            </a:r>
          </a:p>
          <a:p>
            <a:r>
              <a:rPr lang="ru-RU" sz="1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И от медведя ушел,</a:t>
            </a:r>
          </a:p>
          <a:p>
            <a:r>
              <a:rPr lang="ru-RU" sz="1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А от тебя, лиса, и подавно уйду</a:t>
            </a:r>
            <a:r>
              <a:rPr lang="ru-RU" sz="1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</a:t>
            </a:r>
            <a:endParaRPr lang="ru-RU" sz="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1900" i="1" dirty="0">
                <a:solidFill>
                  <a:srgbClr val="C00000"/>
                </a:solidFill>
                <a:latin typeface="Comic Sans MS" panose="030F0702030302020204" pitchFamily="66" charset="0"/>
              </a:rPr>
              <a:t>«Какая славная песенка! — сказала лиса. — Но ведь я, колобок, стара стала, плохо слышу; сядь-ка на мою мордочку да пропой еще разок </a:t>
            </a:r>
            <a:r>
              <a:rPr lang="ru-RU" sz="19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погромче</a:t>
            </a:r>
            <a:r>
              <a:rPr lang="ru-RU" sz="19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4775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68552" cy="631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286101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Колобок вскочил лисе на мордочку и запел ту же песню. </a:t>
            </a:r>
            <a:endParaRPr lang="ru-RU" sz="2000" i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Ребята лиса съест колобка давайте ему поможем убежать от лисы под эту веселую песенку.</a:t>
            </a:r>
            <a:endParaRPr lang="ru-RU" sz="20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Neizvesten-pesnya-kolobk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8284" y="3419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slide.ru/images/10/16712/960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425"/>
            <a:ext cx="844893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66" y="6228954"/>
            <a:ext cx="3111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9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47260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2160" y="219082"/>
            <a:ext cx="27363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Жил-был старик со старухою. Просит старик: «Испеки, старуха, колобок!»</a:t>
            </a:r>
            <a:br>
              <a:rPr lang="ru-RU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- «Из чего печь — то? Муки нету»</a:t>
            </a:r>
            <a:br>
              <a:rPr lang="ru-RU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- «Э — эх, старуха! По коробу поскреби, по сусеку помети; авось муки и наберется».</a:t>
            </a:r>
          </a:p>
        </p:txBody>
      </p:sp>
    </p:spTree>
    <p:extLst>
      <p:ext uri="{BB962C8B-B14F-4D97-AF65-F5344CB8AC3E}">
        <p14:creationId xmlns:p14="http://schemas.microsoft.com/office/powerpoint/2010/main" val="84465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555956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190565"/>
            <a:ext cx="28803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Намела, наскребла старуха на целый колобок. 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Замесила </a:t>
            </a:r>
            <a:r>
              <a:rPr lang="ru-RU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тесто на 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сметане, изжарила в масле и положила на окошечко постудить. Колобок полежал — полежал, да вдруг и покатился — с окна на лавку, с лавки на пол, по полу да к дверям, перепрыгнул через порог в сени, из сеней на крыльцо, с крыльца — на двор, со двора за ворота, дальше и дальше.</a:t>
            </a:r>
          </a:p>
        </p:txBody>
      </p:sp>
    </p:spTree>
    <p:extLst>
      <p:ext uri="{BB962C8B-B14F-4D97-AF65-F5344CB8AC3E}">
        <p14:creationId xmlns:p14="http://schemas.microsoft.com/office/powerpoint/2010/main" val="397529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accent3">
                <a:lumMod val="40000"/>
                <a:lumOff val="60000"/>
              </a:schemeClr>
            </a:gs>
            <a:gs pos="59000">
              <a:schemeClr val="accent3">
                <a:lumMod val="60000"/>
                <a:lumOff val="40000"/>
              </a:schemeClr>
            </a:gs>
            <a:gs pos="82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6" y="11873"/>
            <a:ext cx="725275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73" y="2736936"/>
            <a:ext cx="1126480" cy="10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" y="-2498"/>
            <a:ext cx="2910352" cy="577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5596"/>
            <a:ext cx="5337848" cy="11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16" y="5770246"/>
            <a:ext cx="3877295" cy="109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77" y="22762"/>
            <a:ext cx="2799809" cy="18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7750081" y="155679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88812" y="206084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88812" y="2565097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32093" y="308014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832093" y="35841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50595" y="198085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114582" y="459505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14405" y="46268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28187" y="2047749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98" y="1455157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8" y="4463762"/>
            <a:ext cx="1858262" cy="170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48" y="5185210"/>
            <a:ext cx="2802466" cy="167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820998" y="412284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645257" y="248490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885868" y="298896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20931" y="3455651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123919" y="3959707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41" y="3836224"/>
            <a:ext cx="911955" cy="7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96" y="1169665"/>
            <a:ext cx="1004272" cy="78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92" y="2240258"/>
            <a:ext cx="1030122" cy="16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Овал 37"/>
          <p:cNvSpPr/>
          <p:nvPr/>
        </p:nvSpPr>
        <p:spPr>
          <a:xfrm>
            <a:off x="4388810" y="2317415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231640" y="282811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120900" y="333216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987597" y="434766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725402" y="4850093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88198" y="425958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605200" y="387081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151547" y="349302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43238" y="487892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16" y="5292079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00" y="4686493"/>
            <a:ext cx="596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3" y="1550612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03" y="2677552"/>
            <a:ext cx="11890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5665596"/>
            <a:ext cx="8683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92" y="3794023"/>
            <a:ext cx="1699667" cy="8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40"/>
          <p:cNvSpPr/>
          <p:nvPr/>
        </p:nvSpPr>
        <p:spPr>
          <a:xfrm>
            <a:off x="4046318" y="37853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15893" y="260648"/>
            <a:ext cx="6986078" cy="584775"/>
          </a:xfrm>
          <a:prstGeom prst="rect">
            <a:avLst/>
          </a:prstGeom>
          <a:pattFill prst="lgConfetti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i="1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ru-RU" sz="3200" dirty="0"/>
              <a:t>Кого колобок встретил первым?</a:t>
            </a:r>
          </a:p>
        </p:txBody>
      </p:sp>
    </p:spTree>
    <p:extLst>
      <p:ext uri="{BB962C8B-B14F-4D97-AF65-F5344CB8AC3E}">
        <p14:creationId xmlns:p14="http://schemas.microsoft.com/office/powerpoint/2010/main" val="36157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173 0.48472 C -0.03594 0.4912 -0.16406 0.40671 -0.18472 0.38217 " pathEditMode="relative" rAng="0" ptsTypes="FfF">
                                      <p:cBhvr>
                                        <p:cTn id="6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6" y="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0779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260648"/>
            <a:ext cx="33661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«Колобок, колобок! Я тебя съем»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- «Не ешь меня, косой зайчик! Я тебе песенку спою», — сказал колобок и запел:</a:t>
            </a:r>
          </a:p>
          <a:p>
            <a:endParaRPr lang="ru-RU" sz="20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Колобок, Колобок!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по коробу </a:t>
            </a:r>
            <a:r>
              <a:rPr lang="ru-RU" sz="20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скребен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По сусеку метен,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На сметане </a:t>
            </a:r>
            <a:r>
              <a:rPr lang="ru-RU" sz="20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мешон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Да в масле </a:t>
            </a:r>
            <a:r>
              <a:rPr lang="ru-RU" sz="20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пряжон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На окошке </a:t>
            </a:r>
            <a:r>
              <a:rPr lang="ru-RU" sz="20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стужон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;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от дедушки ушел,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от бабушки ушел,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И от тебя, зайца, не хитро уйти! </a:t>
            </a:r>
          </a:p>
        </p:txBody>
      </p:sp>
    </p:spTree>
    <p:extLst>
      <p:ext uri="{BB962C8B-B14F-4D97-AF65-F5344CB8AC3E}">
        <p14:creationId xmlns:p14="http://schemas.microsoft.com/office/powerpoint/2010/main" val="31771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9752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  <a:latin typeface="Comic Sans MS" panose="030F0702030302020204" pitchFamily="66" charset="0"/>
              </a:rPr>
              <a:t>Хотел колобок покатиться дальше, а зайчик его не пускает. </a:t>
            </a:r>
          </a:p>
          <a:p>
            <a:pPr algn="ctr"/>
            <a:r>
              <a:rPr lang="ru-RU" i="1" dirty="0">
                <a:solidFill>
                  <a:srgbClr val="C00000"/>
                </a:solidFill>
                <a:latin typeface="Comic Sans MS" panose="030F0702030302020204" pitchFamily="66" charset="0"/>
              </a:rPr>
              <a:t>И говорит: - «Посчитай сколько у меня морковок я тебя </a:t>
            </a:r>
            <a:r>
              <a:rPr lang="ru-RU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отпущу</a:t>
            </a:r>
            <a:r>
              <a:rPr lang="ru-RU" i="1" dirty="0">
                <a:solidFill>
                  <a:srgbClr val="C00000"/>
                </a:solidFill>
                <a:latin typeface="Comic Sans MS" panose="030F0702030302020204" pitchFamily="66" charset="0"/>
              </a:rPr>
              <a:t>». </a:t>
            </a:r>
          </a:p>
          <a:p>
            <a:pPr algn="ctr"/>
            <a:r>
              <a:rPr lang="ru-RU" i="1" dirty="0">
                <a:solidFill>
                  <a:srgbClr val="C00000"/>
                </a:solidFill>
                <a:latin typeface="Comic Sans MS" panose="030F0702030302020204" pitchFamily="66" charset="0"/>
              </a:rPr>
              <a:t>Помогите колобку сосчитать морковки.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662" y="6003060"/>
            <a:ext cx="6510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Comic Sans MS" panose="030F0702030302020204" pitchFamily="66" charset="0"/>
              </a:rPr>
              <a:t>И покатился  колобок  дальше; только заяц его и видел!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38" y="1510704"/>
            <a:ext cx="2758606" cy="363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:\р.н.с. интерактив\колобок\10 - копия.jpeg"/>
          <p:cNvPicPr>
            <a:picLocks noChangeAspect="1" noChangeArrowheads="1"/>
          </p:cNvPicPr>
          <p:nvPr/>
        </p:nvPicPr>
        <p:blipFill>
          <a:blip r:embed="rId3" cstate="print"/>
          <a:srcRect t="2468" r="1800" b="16048"/>
          <a:stretch>
            <a:fillRect/>
          </a:stretch>
        </p:blipFill>
        <p:spPr bwMode="auto">
          <a:xfrm>
            <a:off x="179512" y="1412776"/>
            <a:ext cx="6094877" cy="3003963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38085" y="1960344"/>
            <a:ext cx="1044116" cy="113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5" y="2298350"/>
            <a:ext cx="749075" cy="4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1739381" y="1960344"/>
            <a:ext cx="1152128" cy="113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07" y="2312712"/>
            <a:ext cx="749075" cy="43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3111138" y="1945981"/>
            <a:ext cx="1152128" cy="113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90142" y="1945981"/>
            <a:ext cx="1152128" cy="11361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56" y="2312712"/>
            <a:ext cx="749075" cy="43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68" y="2317234"/>
            <a:ext cx="749075" cy="43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25189" y="4658763"/>
            <a:ext cx="748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40907" y="4686053"/>
            <a:ext cx="748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6950" y="4703483"/>
            <a:ext cx="748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91668" y="4646501"/>
            <a:ext cx="748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909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2.5E-6 -0.18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0278 -0.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00382 -0.19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00677 -0.181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90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chemeClr val="accent3">
                <a:lumMod val="40000"/>
                <a:lumOff val="60000"/>
              </a:schemeClr>
            </a:gs>
            <a:gs pos="59000">
              <a:schemeClr val="accent3">
                <a:lumMod val="60000"/>
                <a:lumOff val="40000"/>
              </a:schemeClr>
            </a:gs>
            <a:gs pos="82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6" y="11873"/>
            <a:ext cx="7252758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73" y="2736936"/>
            <a:ext cx="1126480" cy="10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" y="-2498"/>
            <a:ext cx="2910352" cy="577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5596"/>
            <a:ext cx="5337848" cy="11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16" y="5770246"/>
            <a:ext cx="3877295" cy="109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77" y="22762"/>
            <a:ext cx="2799809" cy="183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7750081" y="155679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88812" y="206084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788812" y="2565097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32093" y="308014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832093" y="35841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50595" y="198085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114582" y="459505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714405" y="46268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28187" y="2047749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98" y="1455157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78" y="4463762"/>
            <a:ext cx="1858262" cy="170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48" y="5185210"/>
            <a:ext cx="2802466" cy="167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7820998" y="412284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645257" y="248490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885868" y="298896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20931" y="3455651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123919" y="3959707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41" y="3836224"/>
            <a:ext cx="911955" cy="75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92" y="2240258"/>
            <a:ext cx="1030122" cy="16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Овал 37"/>
          <p:cNvSpPr/>
          <p:nvPr/>
        </p:nvSpPr>
        <p:spPr>
          <a:xfrm>
            <a:off x="4388810" y="2317415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231640" y="282811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120900" y="333216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987597" y="434766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725402" y="4850093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88198" y="4259588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605200" y="3870812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151547" y="3493020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43238" y="4878924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00" y="5314532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00" y="4686493"/>
            <a:ext cx="596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3" y="1550612"/>
            <a:ext cx="1729150" cy="11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" y="5665596"/>
            <a:ext cx="8683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70" y="2829994"/>
            <a:ext cx="1699667" cy="85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40"/>
          <p:cNvSpPr/>
          <p:nvPr/>
        </p:nvSpPr>
        <p:spPr>
          <a:xfrm>
            <a:off x="4046318" y="3785396"/>
            <a:ext cx="576064" cy="5040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41691" y="210012"/>
            <a:ext cx="7569894" cy="584775"/>
          </a:xfrm>
          <a:prstGeom prst="rect">
            <a:avLst/>
          </a:prstGeom>
          <a:pattFill prst="lgConfetti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 i="1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Кого колобок встретил после зайца?</a:t>
            </a: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27" y="3506120"/>
            <a:ext cx="1004272" cy="78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95" y="2411052"/>
            <a:ext cx="1229448" cy="19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65" y="4069225"/>
            <a:ext cx="11890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05677 -0.2382 C -0.07639 -0.27454 -0.15104 -0.24005 -0.17882 -0.19584 C -0.20659 -0.15162 -0.21458 -0.01945 -0.22396 0.02685 " pathEditMode="relative" rAng="0" ptsTypes="FfaF">
                                      <p:cBhvr>
                                        <p:cTn id="6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506674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121075"/>
            <a:ext cx="3438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Колобок, колобок! Я тебя съем!»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- «Не ешь меня, серый волк! Я тебе песенку спою!»:</a:t>
            </a:r>
          </a:p>
          <a:p>
            <a:endParaRPr lang="ru-RU" sz="20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 Колобок, Колобок!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 </a:t>
            </a:r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от дедушки ушел,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от бабушки ушел,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Я от зайца ушел,</a:t>
            </a:r>
          </a:p>
          <a:p>
            <a:r>
              <a:rPr lang="ru-RU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И от тебя, волка, не хитро уйти! </a:t>
            </a:r>
          </a:p>
        </p:txBody>
      </p:sp>
    </p:spTree>
    <p:extLst>
      <p:ext uri="{BB962C8B-B14F-4D97-AF65-F5344CB8AC3E}">
        <p14:creationId xmlns:p14="http://schemas.microsoft.com/office/powerpoint/2010/main" val="21240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1" y="154082"/>
            <a:ext cx="786333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i="1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Хотел было колобок дальше покатиться, а волк ему говорит: </a:t>
            </a:r>
          </a:p>
          <a:p>
            <a:r>
              <a:rPr lang="ru-RU" dirty="0"/>
              <a:t>- «Я </a:t>
            </a:r>
            <a:r>
              <a:rPr lang="ru-RU" dirty="0" smtClean="0"/>
              <a:t>отпущу </a:t>
            </a:r>
            <a:r>
              <a:rPr lang="ru-RU" dirty="0"/>
              <a:t>тебя колобок если ты поможешь найти  </a:t>
            </a:r>
            <a:r>
              <a:rPr lang="ru-RU"/>
              <a:t>моего </a:t>
            </a:r>
            <a:r>
              <a:rPr lang="ru-RU" smtClean="0"/>
              <a:t>Волчонка</a:t>
            </a:r>
            <a:r>
              <a:rPr lang="ru-RU" dirty="0" smtClean="0"/>
              <a:t>». Назовите детёныша и он найдет свою маму.</a:t>
            </a: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87" y="4933931"/>
            <a:ext cx="1368152" cy="12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7" y="4933931"/>
            <a:ext cx="1166136" cy="130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105" y="4909395"/>
            <a:ext cx="988704" cy="10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5" r="29828"/>
          <a:stretch/>
        </p:blipFill>
        <p:spPr bwMode="auto">
          <a:xfrm>
            <a:off x="2881739" y="4651944"/>
            <a:ext cx="1308935" cy="159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52263"/>
            <a:ext cx="2450985" cy="173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/>
          <a:stretch/>
        </p:blipFill>
        <p:spPr bwMode="auto">
          <a:xfrm>
            <a:off x="4880283" y="1327994"/>
            <a:ext cx="2182761" cy="204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96" y="1206366"/>
            <a:ext cx="1694490" cy="23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3322" r="6575" b="20162"/>
          <a:stretch/>
        </p:blipFill>
        <p:spPr bwMode="auto">
          <a:xfrm>
            <a:off x="2780168" y="1636533"/>
            <a:ext cx="1952497" cy="145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60" y="188640"/>
            <a:ext cx="1006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1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51546 -0.2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1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0.73646 -0.209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-1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27084 -0.210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49861 -0.22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-1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541</Words>
  <Application>Microsoft Office PowerPoint</Application>
  <PresentationFormat>Экран (4:3)</PresentationFormat>
  <Paragraphs>63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Инкогнито</cp:lastModifiedBy>
  <cp:revision>63</cp:revision>
  <dcterms:created xsi:type="dcterms:W3CDTF">2016-03-07T13:02:44Z</dcterms:created>
  <dcterms:modified xsi:type="dcterms:W3CDTF">2016-03-09T05:01:41Z</dcterms:modified>
</cp:coreProperties>
</file>