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58" r:id="rId5"/>
    <p:sldId id="257" r:id="rId6"/>
    <p:sldId id="268" r:id="rId7"/>
    <p:sldId id="272" r:id="rId8"/>
    <p:sldId id="269" r:id="rId9"/>
    <p:sldId id="270" r:id="rId10"/>
    <p:sldId id="271" r:id="rId11"/>
    <p:sldId id="273" r:id="rId12"/>
    <p:sldId id="275" r:id="rId13"/>
    <p:sldId id="277" r:id="rId14"/>
    <p:sldId id="276" r:id="rId15"/>
    <p:sldId id="274" r:id="rId16"/>
    <p:sldId id="278" r:id="rId17"/>
    <p:sldId id="26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447" y="2166053"/>
            <a:ext cx="4642834" cy="1803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Привет </a:t>
            </a:r>
            <a:br>
              <a:rPr lang="ru-RU" dirty="0" smtClean="0"/>
            </a:br>
            <a:r>
              <a:rPr lang="ru-RU" dirty="0" smtClean="0"/>
              <a:t>из космоса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7419" y="303211"/>
            <a:ext cx="6355723" cy="853025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http://www.federalspace.ru/media/img/blog/EVA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281" y="1353983"/>
            <a:ext cx="6692721" cy="455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842456" y="5681651"/>
            <a:ext cx="6355723" cy="85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1275" y="4979271"/>
            <a:ext cx="516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709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989" y="1474841"/>
            <a:ext cx="4110446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СУРАЕВ: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вот, наконец, с Земли дали команду ее срезать и положить в пакет и в холодильник. Я ее заберу на Землю. А уж там ученые будут разбираться.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сами </a:t>
            </a:r>
            <a:r>
              <a:rPr lang="ru-RU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удивляются - </a:t>
            </a:r>
            <a:r>
              <a:rPr lang="ru-RU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удалось колосья вырастить. Ведь до этого несколько раз пытались, а получались, как ученые говорят, "монстры без зерен".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35" y="568928"/>
            <a:ext cx="7617981" cy="50583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8125" y="54367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278" y="0"/>
            <a:ext cx="3477295" cy="3099515"/>
          </a:xfrm>
        </p:spPr>
        <p:txBody>
          <a:bodyPr>
            <a:normAutofit/>
          </a:bodyPr>
          <a:lstStyle/>
          <a:p>
            <a:r>
              <a:rPr lang="ru-RU" dirty="0" smtClean="0"/>
              <a:t>поздравление </a:t>
            </a:r>
            <a:r>
              <a:rPr lang="ru-RU" dirty="0"/>
              <a:t>с реальным космическим </a:t>
            </a:r>
            <a:r>
              <a:rPr lang="ru-RU" dirty="0" smtClean="0"/>
              <a:t>урожаем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42065" y="393878"/>
            <a:ext cx="4455231" cy="56591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ЛУЧШЕМУ АГРОНОМУ КОСМОСА.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Семнадцать зёрнышек пшеницы,</a:t>
            </a:r>
            <a:br>
              <a:rPr lang="ru-RU" dirty="0"/>
            </a:br>
            <a:r>
              <a:rPr lang="ru-RU" dirty="0"/>
              <a:t>От сева до жатвы с тобой.</a:t>
            </a:r>
            <a:br>
              <a:rPr lang="ru-RU" dirty="0"/>
            </a:br>
            <a:r>
              <a:rPr lang="ru-RU" dirty="0"/>
              <a:t>Они смели вселенские границы</a:t>
            </a:r>
            <a:br>
              <a:rPr lang="ru-RU" dirty="0"/>
            </a:br>
            <a:r>
              <a:rPr lang="ru-RU" dirty="0"/>
              <a:t>И удивили нас земною красотой.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"</a:t>
            </a:r>
            <a:r>
              <a:rPr lang="ru-RU" dirty="0" err="1"/>
              <a:t>Сураевка</a:t>
            </a:r>
            <a:r>
              <a:rPr lang="ru-RU" dirty="0" smtClean="0"/>
              <a:t>"- пшеничка </a:t>
            </a:r>
            <a:r>
              <a:rPr lang="ru-RU" dirty="0"/>
              <a:t>золотая,</a:t>
            </a:r>
            <a:br>
              <a:rPr lang="ru-RU" dirty="0"/>
            </a:br>
            <a:r>
              <a:rPr lang="ru-RU" dirty="0"/>
              <a:t>Ты показала, космос будет жить.</a:t>
            </a:r>
            <a:br>
              <a:rPr lang="ru-RU" dirty="0"/>
            </a:br>
            <a:r>
              <a:rPr lang="ru-RU" dirty="0"/>
              <a:t>Хоть с виду ты совсем земная,</a:t>
            </a:r>
            <a:br>
              <a:rPr lang="ru-RU" dirty="0"/>
            </a:br>
            <a:r>
              <a:rPr lang="ru-RU" dirty="0"/>
              <a:t>Но нива космоса, уже не </a:t>
            </a:r>
            <a:r>
              <a:rPr lang="ru-RU" dirty="0" smtClean="0"/>
              <a:t>миражи…</a:t>
            </a: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3000127"/>
            <a:ext cx="4703624" cy="3125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3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222" y="184598"/>
            <a:ext cx="4114800" cy="1600200"/>
          </a:xfrm>
        </p:spPr>
        <p:txBody>
          <a:bodyPr/>
          <a:lstStyle/>
          <a:p>
            <a:r>
              <a:rPr lang="ru-RU" dirty="0" smtClean="0"/>
              <a:t>В открытом космосе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3517" y="1337682"/>
            <a:ext cx="6408145" cy="426990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6215" y="1784799"/>
            <a:ext cx="5151548" cy="4822064"/>
          </a:xfrm>
        </p:spPr>
        <p:txBody>
          <a:bodyPr>
            <a:normAutofit/>
          </a:bodyPr>
          <a:lstStyle/>
          <a:p>
            <a:r>
              <a:rPr lang="ru-RU" sz="1800" b="1" dirty="0"/>
              <a:t>Сам выход… </a:t>
            </a:r>
            <a:r>
              <a:rPr lang="ru-RU" sz="1800" dirty="0"/>
              <a:t>Впечатлений море!</a:t>
            </a:r>
          </a:p>
          <a:p>
            <a:r>
              <a:rPr lang="ru-RU" sz="1800" dirty="0"/>
              <a:t>Тяжелая работа, и интересная работа!</a:t>
            </a:r>
          </a:p>
          <a:p>
            <a:r>
              <a:rPr lang="ru-RU" sz="1800" dirty="0"/>
              <a:t>Было определенное чувство страха. Нет, не потому что могу не справиться. Это обычный человеческий страх- ты, в сущности, выходишь в никуда. Если вдруг ты останешься без страховки и немного отлетишь от станции, даже на метр, - все, тебе уже ничего не поможет, и никто тебя не спасет, и вернуться обратно невозможно. Нет у нас таких средств.</a:t>
            </a:r>
          </a:p>
          <a:p>
            <a:r>
              <a:rPr lang="ru-RU" sz="1800" dirty="0"/>
              <a:t>Поэтому во время </a:t>
            </a:r>
            <a:r>
              <a:rPr lang="ru-RU" sz="1800" dirty="0" smtClean="0"/>
              <a:t>ВКД (</a:t>
            </a:r>
            <a:r>
              <a:rPr lang="ru-RU" sz="1800" dirty="0" err="1" smtClean="0"/>
              <a:t>внекорабельная</a:t>
            </a:r>
            <a:r>
              <a:rPr lang="ru-RU" sz="1800" dirty="0" smtClean="0"/>
              <a:t> деятельность) </a:t>
            </a:r>
            <a:r>
              <a:rPr lang="ru-RU" sz="1800" dirty="0"/>
              <a:t>действует строгое </a:t>
            </a:r>
            <a:r>
              <a:rPr lang="ru-RU" sz="1800" dirty="0" smtClean="0"/>
              <a:t>правило - </a:t>
            </a:r>
            <a:r>
              <a:rPr lang="ru-RU" sz="1800" b="1" dirty="0"/>
              <a:t>две страховки. </a:t>
            </a:r>
            <a:r>
              <a:rPr lang="ru-RU" sz="1800" dirty="0"/>
              <a:t>Два карабина, или фал и рука.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17" y="1337681"/>
            <a:ext cx="6431475" cy="42699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17" y="1315614"/>
            <a:ext cx="6437954" cy="4291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517" y="1315613"/>
            <a:ext cx="5962439" cy="4473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51" y="1215131"/>
            <a:ext cx="6431475" cy="46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25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225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975"/>
                            </p:stCondLst>
                            <p:childTnLst>
                              <p:par>
                                <p:cTn id="42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725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475"/>
                            </p:stCondLst>
                            <p:childTnLst>
                              <p:par>
                                <p:cTn id="52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83" y="514268"/>
            <a:ext cx="6542468" cy="152524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 это просто красивый вид …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781" y="1355076"/>
            <a:ext cx="6584126" cy="4387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370" y="1331365"/>
            <a:ext cx="6658537" cy="4434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276" y="1331365"/>
            <a:ext cx="6772631" cy="4512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75" y="1269561"/>
            <a:ext cx="6873241" cy="45745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93780" y="1899020"/>
            <a:ext cx="62128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 выглядит гроза из космоса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1" y="1450468"/>
            <a:ext cx="6677679" cy="44554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58796" y="5027412"/>
            <a:ext cx="64828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Москва с высоты МКС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6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25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75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865" y="193183"/>
            <a:ext cx="5895304" cy="92366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Зов космоса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0332" y="193183"/>
            <a:ext cx="4135538" cy="7106057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Воздух </a:t>
            </a:r>
            <a:r>
              <a:rPr lang="ru-RU" dirty="0"/>
              <a:t>дрогнул от мощного взрыва,</a:t>
            </a:r>
            <a:br>
              <a:rPr lang="ru-RU" dirty="0"/>
            </a:br>
            <a:r>
              <a:rPr lang="ru-RU" dirty="0"/>
              <a:t>Ключ на старте...Корабль ушёл.</a:t>
            </a:r>
            <a:br>
              <a:rPr lang="ru-RU" dirty="0"/>
            </a:br>
            <a:r>
              <a:rPr lang="ru-RU" dirty="0"/>
              <a:t>От Земли отделившись красиво,</a:t>
            </a:r>
            <a:br>
              <a:rPr lang="ru-RU" dirty="0"/>
            </a:br>
            <a:r>
              <a:rPr lang="ru-RU" dirty="0"/>
              <a:t>Он пронзил серебро облаков.</a:t>
            </a:r>
          </a:p>
          <a:p>
            <a:pPr marL="0" indent="0">
              <a:buNone/>
            </a:pPr>
            <a:r>
              <a:rPr lang="ru-RU" dirty="0"/>
              <a:t>МКС, распластав свои крылья,</a:t>
            </a:r>
            <a:br>
              <a:rPr lang="ru-RU" dirty="0"/>
            </a:br>
            <a:r>
              <a:rPr lang="ru-RU" dirty="0"/>
              <a:t>Кружит вальсом привычных витков.</a:t>
            </a:r>
            <a:br>
              <a:rPr lang="ru-RU" dirty="0"/>
            </a:br>
            <a:r>
              <a:rPr lang="ru-RU" dirty="0"/>
              <a:t>Байконур дышит стартовой пылью,</a:t>
            </a:r>
            <a:br>
              <a:rPr lang="ru-RU" dirty="0"/>
            </a:br>
            <a:r>
              <a:rPr lang="ru-RU" dirty="0"/>
              <a:t>Затаился... Эфирных ждёт слов.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Всё работает в штатном режиме,</a:t>
            </a:r>
            <a:br>
              <a:rPr lang="ru-RU" dirty="0"/>
            </a:br>
            <a:r>
              <a:rPr lang="ru-RU" dirty="0"/>
              <a:t>Космос запахом новым манит.</a:t>
            </a:r>
            <a:br>
              <a:rPr lang="ru-RU" dirty="0"/>
            </a:br>
            <a:r>
              <a:rPr lang="ru-RU" dirty="0"/>
              <a:t>Расплескал свои краски в картине,</a:t>
            </a:r>
            <a:br>
              <a:rPr lang="ru-RU" dirty="0"/>
            </a:br>
            <a:r>
              <a:rPr lang="ru-RU" dirty="0"/>
              <a:t>Где звезда со звездой говорит.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Превратилась мечта в работу,</a:t>
            </a:r>
            <a:br>
              <a:rPr lang="ru-RU" dirty="0"/>
            </a:br>
            <a:r>
              <a:rPr lang="ru-RU" dirty="0"/>
              <a:t>На высокой орбите Земли.</a:t>
            </a:r>
            <a:br>
              <a:rPr lang="ru-RU" dirty="0"/>
            </a:br>
            <a:r>
              <a:rPr lang="ru-RU" dirty="0"/>
              <a:t>В интернет уже посланы фото,</a:t>
            </a:r>
            <a:br>
              <a:rPr lang="ru-RU" dirty="0"/>
            </a:br>
            <a:r>
              <a:rPr lang="ru-RU" dirty="0"/>
              <a:t>Как стыковку прошли корабли.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Я болеть стану снова небом,</a:t>
            </a:r>
            <a:br>
              <a:rPr lang="ru-RU" dirty="0"/>
            </a:br>
            <a:r>
              <a:rPr lang="ru-RU" dirty="0"/>
              <a:t>Вас пытаясь в полёте понять.</a:t>
            </a:r>
            <a:br>
              <a:rPr lang="ru-RU" dirty="0"/>
            </a:br>
            <a:r>
              <a:rPr lang="ru-RU" dirty="0"/>
              <a:t>Интернет станет звёздным следом,</a:t>
            </a:r>
            <a:br>
              <a:rPr lang="ru-RU" dirty="0"/>
            </a:br>
            <a:r>
              <a:rPr lang="ru-RU" dirty="0"/>
              <a:t>И мечтой будет в космос звать.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Блог космический лёгким словом,</a:t>
            </a:r>
            <a:br>
              <a:rPr lang="ru-RU" dirty="0"/>
            </a:br>
            <a:r>
              <a:rPr lang="ru-RU" dirty="0"/>
              <a:t>Новизной станет всех удивлять.</a:t>
            </a:r>
            <a:br>
              <a:rPr lang="ru-RU" dirty="0"/>
            </a:br>
            <a:r>
              <a:rPr lang="ru-RU" dirty="0"/>
              <a:t>Репортаж ваш с орбиты основа,</a:t>
            </a:r>
            <a:br>
              <a:rPr lang="ru-RU" dirty="0"/>
            </a:br>
            <a:r>
              <a:rPr lang="ru-RU" dirty="0"/>
              <a:t>Нам мечтающим в космос слетать.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38725" y="5577283"/>
            <a:ext cx="5343167" cy="784880"/>
          </a:xfrm>
        </p:spPr>
        <p:txBody>
          <a:bodyPr>
            <a:normAutofit/>
          </a:bodyPr>
          <a:lstStyle/>
          <a:p>
            <a:r>
              <a:rPr lang="ru-RU" i="1" dirty="0"/>
              <a:t>Читатель </a:t>
            </a:r>
            <a:r>
              <a:rPr lang="ru-RU" i="1" dirty="0" smtClean="0"/>
              <a:t> блога Александр </a:t>
            </a:r>
            <a:r>
              <a:rPr lang="ru-RU" i="1" dirty="0"/>
              <a:t>Фролов прислал для Максима стихотворение.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02" y="655013"/>
            <a:ext cx="6138583" cy="47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77" y="1077153"/>
            <a:ext cx="4314423" cy="2339716"/>
          </a:xfrm>
        </p:spPr>
        <p:txBody>
          <a:bodyPr/>
          <a:lstStyle/>
          <a:p>
            <a:pPr algn="ctr"/>
            <a:r>
              <a:rPr lang="ru-RU" dirty="0" smtClean="0"/>
              <a:t>До</a:t>
            </a:r>
            <a:br>
              <a:rPr lang="ru-RU" dirty="0" smtClean="0"/>
            </a:br>
            <a:r>
              <a:rPr lang="ru-RU" dirty="0" smtClean="0"/>
              <a:t> новых встреч…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45" y="870822"/>
            <a:ext cx="7181686" cy="4783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4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Космос, это как книга, которую пытается прочитать человек.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931" r="493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585" y="0"/>
            <a:ext cx="4123415" cy="274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38907" y="56075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Но, несмотря на все старания, прочитана только первая страница многотомного экземпляра</a:t>
            </a:r>
            <a:r>
              <a:rPr lang="ru-RU" b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5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</a:t>
            </a:r>
            <a:endParaRPr lang="ru-RU" sz="6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7959" y="3593205"/>
            <a:ext cx="6873240" cy="1600200"/>
          </a:xfrm>
        </p:spPr>
        <p:txBody>
          <a:bodyPr>
            <a:normAutofit/>
          </a:bodyPr>
          <a:lstStyle/>
          <a:p>
            <a:r>
              <a:rPr lang="ru-RU" b="1" dirty="0"/>
              <a:t>«В космосе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жить и </a:t>
            </a:r>
            <a:r>
              <a:rPr lang="ru-RU" b="1" dirty="0"/>
              <a:t>работать можно!»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07605" y="469431"/>
            <a:ext cx="6965005" cy="3229648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Полёт в космос,  который совершил </a:t>
            </a:r>
            <a:r>
              <a:rPr lang="ru-RU" sz="2400" dirty="0" err="1" smtClean="0"/>
              <a:t>Ю.А.Гагарин</a:t>
            </a:r>
            <a:r>
              <a:rPr lang="ru-RU" sz="2400" dirty="0"/>
              <a:t>,  изменил все представления о мире. </a:t>
            </a:r>
            <a:endParaRPr lang="ru-RU" sz="2400" dirty="0" smtClean="0"/>
          </a:p>
          <a:p>
            <a:r>
              <a:rPr lang="ru-RU" sz="2400" dirty="0" smtClean="0"/>
              <a:t>Первый </a:t>
            </a:r>
            <a:r>
              <a:rPr lang="ru-RU" sz="2400" dirty="0"/>
              <a:t>полет в </a:t>
            </a:r>
            <a:r>
              <a:rPr lang="ru-RU" sz="2400" dirty="0" smtClean="0"/>
              <a:t>космос </a:t>
            </a:r>
            <a:r>
              <a:rPr lang="ru-RU" sz="2400" dirty="0"/>
              <a:t>был коротким, по сегодняшним меркам, но большим шагом человечества в будущее. </a:t>
            </a:r>
          </a:p>
          <a:p>
            <a:endParaRPr lang="ru-RU" sz="2400" dirty="0" smtClean="0"/>
          </a:p>
          <a:p>
            <a:r>
              <a:rPr lang="ru-RU" sz="2400" dirty="0" smtClean="0"/>
              <a:t>Главный </a:t>
            </a:r>
            <a:r>
              <a:rPr lang="ru-RU" sz="2400" dirty="0"/>
              <a:t>его итог: 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6" name="Рисунок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" y="1514325"/>
            <a:ext cx="4288703" cy="436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906617" y="191496"/>
            <a:ext cx="8610600" cy="1293028"/>
          </a:xfrm>
        </p:spPr>
        <p:txBody>
          <a:bodyPr/>
          <a:lstStyle/>
          <a:p>
            <a:r>
              <a:rPr lang="ru-RU" dirty="0" smtClean="0"/>
              <a:t>Орбитальная станция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73" y="1983036"/>
            <a:ext cx="4753393" cy="357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772114" y="1192424"/>
            <a:ext cx="1357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3200" dirty="0"/>
              <a:t>МКС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9612" y="1721540"/>
            <a:ext cx="5034710" cy="402412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Россия - </a:t>
            </a:r>
            <a:r>
              <a:rPr lang="ru-RU" dirty="0"/>
              <a:t>одна из немногих стран, которые имеют своих представителей на орбите Земли постоянно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 Российском сегменте Международной космической станции (РС МКС) непрерывно работает экипаж.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17" y="1983036"/>
            <a:ext cx="5867400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817" y="1983036"/>
            <a:ext cx="6437276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877" y="1983035"/>
            <a:ext cx="6631156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981595" y="586675"/>
            <a:ext cx="6873240" cy="794197"/>
          </a:xfrm>
        </p:spPr>
        <p:txBody>
          <a:bodyPr>
            <a:normAutofit/>
          </a:bodyPr>
          <a:lstStyle/>
          <a:p>
            <a:r>
              <a:rPr lang="ru-RU" dirty="0"/>
              <a:t>МАКСИМ Викторович </a:t>
            </a:r>
            <a:r>
              <a:rPr lang="ru-RU" dirty="0" err="1" smtClean="0"/>
              <a:t>Сураев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472018" y="2196942"/>
            <a:ext cx="7118056" cy="42268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Первый, </a:t>
            </a:r>
            <a:r>
              <a:rPr lang="ru-RU" dirty="0"/>
              <a:t>ведущий свой </a:t>
            </a:r>
            <a:r>
              <a:rPr lang="ru-RU" b="1" u="sng" dirty="0"/>
              <a:t>блог из </a:t>
            </a:r>
            <a:r>
              <a:rPr lang="ru-RU" b="1" u="sng" dirty="0" smtClean="0"/>
              <a:t>космоса</a:t>
            </a:r>
            <a:r>
              <a:rPr lang="ru-RU" dirty="0" smtClean="0"/>
              <a:t>, в котором </a:t>
            </a:r>
            <a:r>
              <a:rPr lang="ru-RU" sz="1800" dirty="0" smtClean="0"/>
              <a:t>впервые  размещал с орбиты с использованием возможностей сайта Федерального космического агентства 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FF0000"/>
                </a:solidFill>
              </a:rPr>
              <a:t>космические снимки,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FF0000"/>
                </a:solidFill>
              </a:rPr>
              <a:t>                 короткие статьи 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FF0000"/>
                </a:solidFill>
              </a:rPr>
              <a:t>                               и даже классные </a:t>
            </a:r>
            <a:r>
              <a:rPr lang="ru-RU" sz="1800" b="1" dirty="0" err="1" smtClean="0">
                <a:solidFill>
                  <a:srgbClr val="FF0000"/>
                </a:solidFill>
              </a:rPr>
              <a:t>суперистории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69468" y="1529785"/>
            <a:ext cx="4897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космонавт российского сегмента МКС 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88313" y="752475"/>
            <a:ext cx="36449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898" y="-196787"/>
            <a:ext cx="6873240" cy="1600200"/>
          </a:xfrm>
        </p:spPr>
        <p:txBody>
          <a:bodyPr/>
          <a:lstStyle/>
          <a:p>
            <a:r>
              <a:rPr lang="ru-RU" dirty="0" smtClean="0"/>
              <a:t>космонавт М.В. </a:t>
            </a:r>
            <a:r>
              <a:rPr lang="ru-RU" dirty="0" err="1" smtClean="0"/>
              <a:t>Сураев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7908" y="1537132"/>
            <a:ext cx="7255021" cy="479717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Стартовал 30 сентября 2009 года </a:t>
            </a:r>
            <a:endParaRPr lang="ru-RU" sz="20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 командира корабля «Союз ТМА-16</a:t>
            </a:r>
            <a:r>
              <a:rPr lang="ru-RU" sz="20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бортинженера </a:t>
            </a:r>
            <a:r>
              <a:rPr lang="ru-RU" sz="2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21/22-й основных экспедиций МКС </a:t>
            </a:r>
            <a:endParaRPr lang="ru-RU" sz="20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</a:t>
            </a:r>
            <a:r>
              <a:rPr lang="ru-RU" sz="2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Джеффри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Уилльямсом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FF0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и 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Лалиберте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(участник космического полета)</a:t>
            </a:r>
            <a:r>
              <a:rPr lang="ru-RU" sz="28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ru-RU" sz="2000" dirty="0" smtClean="0">
              <a:solidFill>
                <a:srgbClr val="FF0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2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октября 2009 года </a:t>
            </a:r>
            <a:endParaRPr lang="ru-RU" sz="20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ТПК </a:t>
            </a:r>
            <a:r>
              <a:rPr lang="ru-RU" sz="2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«Союз ТМА-16» успешно пристыковался к Международной космической станции.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Космонавты </a:t>
            </a:r>
            <a:r>
              <a:rPr lang="ru-RU" sz="2000" b="1" dirty="0">
                <a:solidFill>
                  <a:srgbClr val="FF0000"/>
                </a:solidFill>
              </a:rPr>
              <a:t>поработают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грузчиками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                   строителями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       и огородниками.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941" y="-1"/>
            <a:ext cx="1651060" cy="17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96" y="922775"/>
            <a:ext cx="4981607" cy="230982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М.В. </a:t>
            </a:r>
            <a:r>
              <a:rPr lang="ru-RU" sz="2200" dirty="0" err="1" smtClean="0"/>
              <a:t>Сураев</a:t>
            </a:r>
            <a:r>
              <a:rPr lang="ru-RU" sz="2200" dirty="0" smtClean="0"/>
              <a:t>: 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«Жили-были </a:t>
            </a:r>
            <a:r>
              <a:rPr lang="ru-RU" sz="2200" dirty="0"/>
              <a:t>на борту Российского сегмента Международной космической станции двое </a:t>
            </a:r>
            <a:r>
              <a:rPr lang="ru-RU" sz="2200" dirty="0" smtClean="0"/>
              <a:t>космонавтов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0386" y="1304541"/>
            <a:ext cx="6533366" cy="434018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8417" y="3630243"/>
            <a:ext cx="4114800" cy="3094485"/>
          </a:xfrm>
        </p:spPr>
        <p:txBody>
          <a:bodyPr>
            <a:normAutofit/>
          </a:bodyPr>
          <a:lstStyle/>
          <a:p>
            <a:r>
              <a:rPr lang="ru-RU" dirty="0"/>
              <a:t>   </a:t>
            </a:r>
            <a:r>
              <a:rPr lang="ru-RU" dirty="0" smtClean="0"/>
              <a:t>Жили </a:t>
            </a:r>
            <a:r>
              <a:rPr lang="ru-RU" dirty="0"/>
              <a:t>они, не тужили, сегмент в порядке держали, наукой занимались.</a:t>
            </a:r>
          </a:p>
          <a:p>
            <a:r>
              <a:rPr lang="ru-RU" dirty="0"/>
              <a:t>И была у них на станции оранжерея</a:t>
            </a:r>
            <a:r>
              <a:rPr lang="ru-RU" dirty="0" smtClean="0"/>
              <a:t>.</a:t>
            </a:r>
          </a:p>
          <a:p>
            <a:r>
              <a:rPr lang="ru-RU" dirty="0"/>
              <a:t>Там космонавты салат растили, дабы ученым на Земле дать пищу для </a:t>
            </a:r>
            <a:r>
              <a:rPr lang="ru-RU" dirty="0" smtClean="0"/>
              <a:t>размышлений…»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904" y="1320922"/>
            <a:ext cx="6510848" cy="4323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386" y="1320922"/>
            <a:ext cx="6510848" cy="43362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81871" y="5787655"/>
            <a:ext cx="4552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dirty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"</a:t>
            </a:r>
            <a:r>
              <a:rPr lang="ru-RU" sz="2000" dirty="0" err="1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Фортис</a:t>
            </a:r>
            <a:r>
              <a:rPr lang="ru-RU" sz="2000" dirty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-салат" </a:t>
            </a:r>
            <a:r>
              <a:rPr lang="ru-RU" sz="2000" dirty="0" smtClean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:)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уже какой вырос!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186149"/>
          </a:xfrm>
        </p:spPr>
        <p:txBody>
          <a:bodyPr/>
          <a:lstStyle/>
          <a:p>
            <a:r>
              <a:rPr lang="ru-RU" dirty="0"/>
              <a:t>Так вот, про </a:t>
            </a:r>
            <a:r>
              <a:rPr lang="ru-RU" dirty="0" smtClean="0"/>
              <a:t>Ромкин "</a:t>
            </a:r>
            <a:r>
              <a:rPr lang="ru-RU" dirty="0"/>
              <a:t>кактус".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863" y="1320144"/>
            <a:ext cx="6510337" cy="432407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2875403"/>
            <a:ext cx="4114800" cy="3343282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   Растил, значит, он его, растил... А салат такой зелененький, и Ромке совершенно очевидно хотелось его пожевать. Да и мне тоже жуть как хотелось. Но с Земли не разрешали. Говорили- надо будет заморозить и на Землю отправить, для науки!</a:t>
            </a:r>
            <a:br>
              <a:rPr lang="ru-RU" dirty="0"/>
            </a:br>
            <a:r>
              <a:rPr lang="ru-RU" dirty="0"/>
              <a:t>   </a:t>
            </a:r>
            <a:br>
              <a:rPr lang="ru-RU" dirty="0"/>
            </a:br>
            <a:r>
              <a:rPr lang="ru-RU" dirty="0"/>
              <a:t>   (продолжение следует...) 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2680" y="5644218"/>
            <a:ext cx="6962660" cy="1020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…Все-таки </a:t>
            </a:r>
            <a:r>
              <a:rPr lang="ru-RU" dirty="0">
                <a:solidFill>
                  <a:schemeClr val="tx1"/>
                </a:solidFill>
              </a:rPr>
              <a:t>решили, что вреда большого не будет, если мы </a:t>
            </a:r>
            <a:r>
              <a:rPr lang="ru-RU" dirty="0" err="1">
                <a:solidFill>
                  <a:schemeClr val="tx1"/>
                </a:solidFill>
              </a:rPr>
              <a:t>малю-юсенький</a:t>
            </a:r>
            <a:r>
              <a:rPr lang="ru-RU" dirty="0">
                <a:solidFill>
                  <a:schemeClr val="tx1"/>
                </a:solidFill>
              </a:rPr>
              <a:t> кусочек отщипнем. 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Пожевали. И даже расстроились. Потому что абсолютно безвкусная оказалась трава.</a:t>
            </a:r>
          </a:p>
        </p:txBody>
      </p:sp>
    </p:spTree>
    <p:extLst>
      <p:ext uri="{BB962C8B-B14F-4D97-AF65-F5344CB8AC3E}">
        <p14:creationId xmlns:p14="http://schemas.microsoft.com/office/powerpoint/2010/main" val="567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19" y="-157229"/>
            <a:ext cx="4114800" cy="1359012"/>
          </a:xfrm>
        </p:spPr>
        <p:txBody>
          <a:bodyPr/>
          <a:lstStyle/>
          <a:p>
            <a:r>
              <a:rPr lang="ru-RU" dirty="0" smtClean="0"/>
              <a:t>М.В. СУРАЕВ</a:t>
            </a:r>
            <a:r>
              <a:rPr lang="ru-RU" dirty="0"/>
              <a:t>: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9422" y="283639"/>
            <a:ext cx="4159687" cy="6264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4406" y="931433"/>
            <a:ext cx="4588833" cy="1785641"/>
          </a:xfrm>
        </p:spPr>
        <p:txBody>
          <a:bodyPr/>
          <a:lstStyle/>
          <a:p>
            <a:r>
              <a:rPr lang="ru-RU" dirty="0" smtClean="0"/>
              <a:t>Я </a:t>
            </a:r>
            <a:r>
              <a:rPr lang="ru-RU" dirty="0"/>
              <a:t>"контрабандой" посадил пшеницу.</a:t>
            </a:r>
          </a:p>
          <a:p>
            <a:r>
              <a:rPr lang="ru-RU" dirty="0"/>
              <a:t>Потом мне ученые с Земли велели ее повыдергать.</a:t>
            </a:r>
          </a:p>
          <a:p>
            <a:r>
              <a:rPr lang="ru-RU" dirty="0"/>
              <a:t>Простите, товарищи ученые, но я не смог! </a:t>
            </a:r>
          </a:p>
          <a:p>
            <a:r>
              <a:rPr lang="ru-RU" dirty="0"/>
              <a:t>Она так классно растет! Сами посудите:</a:t>
            </a:r>
          </a:p>
          <a:p>
            <a:endParaRPr lang="ru-RU" dirty="0"/>
          </a:p>
        </p:txBody>
      </p:sp>
      <p:pic>
        <p:nvPicPr>
          <p:cNvPr id="6" name="Рисунок 5" descr="http://www.federalspace.ru/media/img/site/kolos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8" y="2834641"/>
            <a:ext cx="5518223" cy="371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66204" y="3526971"/>
            <a:ext cx="4859385" cy="134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b="1" dirty="0">
                <a:solidFill>
                  <a:schemeClr val="bg1"/>
                </a:solidFill>
              </a:rPr>
              <a:t>Во какие </a:t>
            </a:r>
            <a:r>
              <a:rPr lang="ru-RU" b="1" dirty="0" smtClean="0">
                <a:solidFill>
                  <a:schemeClr val="bg1"/>
                </a:solidFill>
              </a:rPr>
              <a:t>колосья! </a:t>
            </a:r>
            <a:r>
              <a:rPr lang="ru-RU" b="1" dirty="0">
                <a:solidFill>
                  <a:schemeClr val="bg1"/>
                </a:solidFill>
              </a:rPr>
              <a:t>И очень хочется надеяться, что они окажутся вкуснее Ромкиного салата </a:t>
            </a:r>
            <a:r>
              <a:rPr lang="ru-RU" b="1" dirty="0" smtClean="0">
                <a:solidFill>
                  <a:schemeClr val="bg1"/>
                </a:solidFill>
              </a:rPr>
              <a:t>:)</a:t>
            </a:r>
          </a:p>
          <a:p>
            <a:pPr algn="ctr">
              <a:lnSpc>
                <a:spcPct val="200000"/>
              </a:lnSpc>
            </a:pPr>
            <a:endParaRPr lang="ru-RU" b="1" dirty="0"/>
          </a:p>
          <a:p>
            <a:pPr algn="ctr">
              <a:lnSpc>
                <a:spcPct val="200000"/>
              </a:lnSpc>
            </a:pPr>
            <a:r>
              <a:rPr lang="ru-RU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534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073" y="288343"/>
            <a:ext cx="10728437" cy="1293028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/>
              <a:t>М. В. </a:t>
            </a:r>
            <a:r>
              <a:rPr lang="ru-RU" sz="2200" dirty="0" err="1" smtClean="0"/>
              <a:t>Сураев</a:t>
            </a:r>
            <a:r>
              <a:rPr lang="ru-RU" sz="2200" dirty="0" smtClean="0"/>
              <a:t>: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 с </a:t>
            </a:r>
            <a:r>
              <a:rPr lang="ru-RU" sz="2200" dirty="0"/>
              <a:t>салатом вместе росла в оранжерее пшеница.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И </a:t>
            </a:r>
            <a:r>
              <a:rPr lang="ru-RU" sz="2200" dirty="0"/>
              <a:t>такая она знатная выросла, что все ученые восхищались.</a:t>
            </a: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pic>
        <p:nvPicPr>
          <p:cNvPr id="5" name="Объект 4" descr="http://www.federalspace.ru/media/img/blog/pshenitsa.JPG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9" y="1581371"/>
            <a:ext cx="5240380" cy="363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http://www.federalspace.ru/media/img/blog/pshenitsa1.jpg"/>
          <p:cNvPicPr>
            <a:picLocks noGr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95" y="1345475"/>
            <a:ext cx="3435532" cy="52382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70114" y="521208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 из блога:</a:t>
            </a:r>
          </a:p>
          <a:p>
            <a:pPr algn="r"/>
            <a:r>
              <a:rPr lang="ru-RU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"... Утверждают космонавты и мечтатели, что на Марсе будут яблони цвести..." </a:t>
            </a:r>
            <a:br>
              <a:rPr lang="ru-RU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небезосновательно! Будут не только цвести, но и плодоносить! Доказательство - в Ваших руках. </a:t>
            </a:r>
            <a:endParaRPr lang="ru-RU" dirty="0"/>
          </a:p>
        </p:txBody>
      </p:sp>
      <p:pic>
        <p:nvPicPr>
          <p:cNvPr id="3" name="yablmar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2684" y="6079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518</TotalTime>
  <Words>456</Words>
  <Application>Microsoft Office PowerPoint</Application>
  <PresentationFormat>Широкоэкранный</PresentationFormat>
  <Paragraphs>73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Trebuchet MS</vt:lpstr>
      <vt:lpstr>Verdana</vt:lpstr>
      <vt:lpstr>След самолета</vt:lpstr>
      <vt:lpstr>Привет  из космоса</vt:lpstr>
      <vt:lpstr>«В космосе           жить и работать можно!» </vt:lpstr>
      <vt:lpstr>Орбитальная станция</vt:lpstr>
      <vt:lpstr>МАКСИМ Викторович Сураев</vt:lpstr>
      <vt:lpstr>космонавт М.В. Сураев </vt:lpstr>
      <vt:lpstr>М.В. Сураев:   «Жили-были на борту Российского сегмента Международной космической станции двое космонавтов </vt:lpstr>
      <vt:lpstr>Так вот, про Ромкин "кактус".</vt:lpstr>
      <vt:lpstr>М.В. СУРАЕВ:  </vt:lpstr>
      <vt:lpstr>М. В. Сураев:   с салатом вместе росла в оранжерее пшеница.  И такая она знатная выросла, что все ученые восхищались. </vt:lpstr>
      <vt:lpstr>Презентация PowerPoint</vt:lpstr>
      <vt:lpstr>поздравление с реальным космическим урожаем </vt:lpstr>
      <vt:lpstr>В открытом космосе</vt:lpstr>
      <vt:lpstr>А это просто красивый вид …</vt:lpstr>
      <vt:lpstr>Зов космоса </vt:lpstr>
      <vt:lpstr>До  новых встреч…</vt:lpstr>
      <vt:lpstr>Космос, это как книга, которую пытается прочитать человек.   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 из космоса</dc:title>
  <dc:creator>User</dc:creator>
  <cp:lastModifiedBy>User</cp:lastModifiedBy>
  <cp:revision>39</cp:revision>
  <dcterms:created xsi:type="dcterms:W3CDTF">2014-12-08T09:05:38Z</dcterms:created>
  <dcterms:modified xsi:type="dcterms:W3CDTF">2016-11-03T20:41:00Z</dcterms:modified>
</cp:coreProperties>
</file>