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sldIdLst>
    <p:sldId id="257" r:id="rId3"/>
    <p:sldId id="276" r:id="rId4"/>
    <p:sldId id="260" r:id="rId5"/>
    <p:sldId id="261" r:id="rId6"/>
    <p:sldId id="262" r:id="rId7"/>
    <p:sldId id="259" r:id="rId8"/>
    <p:sldId id="263" r:id="rId9"/>
    <p:sldId id="265" r:id="rId10"/>
    <p:sldId id="268" r:id="rId11"/>
    <p:sldId id="270" r:id="rId12"/>
    <p:sldId id="271" r:id="rId13"/>
    <p:sldId id="275" r:id="rId14"/>
    <p:sldId id="274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19" autoAdjust="0"/>
    <p:restoredTop sz="94660"/>
  </p:normalViewPr>
  <p:slideViewPr>
    <p:cSldViewPr>
      <p:cViewPr varScale="1">
        <p:scale>
          <a:sx n="97" d="100"/>
          <a:sy n="97" d="100"/>
        </p:scale>
        <p:origin x="-102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6C87B-9D41-4852-AA23-E006790383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E07E4-237A-4B25-86B7-F484C3688F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FBEE0-0916-4A19-B654-DDFB1A74A4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8F1E9-802C-4E02-B6DF-83E10ABA9C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0B3F4-842F-4122-8C09-8BB938537B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503BB-0B63-44A6-9205-728A1F511E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45D75-3A8C-4F92-8A99-2EDA64EF00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F7835-D4B7-43AE-9E72-3059BF5B40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A5F7E-BF12-451A-8605-E9828629E8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B7EB8-7D50-4C21-9CBC-E82379CA24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03DD5-4E8B-497D-A72B-364336FC54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AFEE5-A276-4AF9-9E91-6F995DEFDD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973D9-8393-4400-B834-C0D09DA397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562CC-9460-4356-8E06-781D18D2BB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2B554-13A8-4B38-883F-3E43AFEC9E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C606E-78B9-418B-AF77-4F7D332C1E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75320-8EFD-4B15-A35F-1E00050D57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26740-3D76-4235-A141-1FCECCFF65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F7D90-E581-4A99-82D8-8956004687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6513B-250C-49F8-8DC4-D45E8D9DD2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8B379-23EE-4B4B-94C1-EA83F35FE9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5BF93-708C-4F07-9346-E6E39F8D01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>
                  <a:alpha val="79999"/>
                </a:srgbClr>
              </a:gs>
            </a:gsLst>
            <a:lin ang="2700000" scaled="1"/>
          </a:gra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CCFFFF">
              <a:alpha val="79999"/>
            </a:srgbClr>
          </a:solidFill>
          <a:ln w="19050">
            <a:solidFill>
              <a:srgbClr val="CC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CDD7C69D-52EC-4844-9F9F-5B61F9584C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19050">
            <a:solidFill>
              <a:srgbClr val="3399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solidFill>
              <a:srgbClr val="3399FF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0E49C5BD-4A6B-4992-8BE5-3CBB3A0ACC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3319" name="plant"/>
          <p:cNvSpPr>
            <a:spLocks noEditPoints="1" noChangeArrowheads="1"/>
          </p:cNvSpPr>
          <p:nvPr/>
        </p:nvSpPr>
        <p:spPr bwMode="auto">
          <a:xfrm>
            <a:off x="0" y="0"/>
            <a:ext cx="1558925" cy="1557338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50000">
                <a:srgbClr val="3399FF"/>
              </a:gs>
              <a:gs pos="100000">
                <a:srgbClr val="FFFFFF"/>
              </a:gs>
            </a:gsLst>
            <a:lin ang="18900000" scaled="1"/>
          </a:gradFill>
          <a:ln w="9525">
            <a:solidFill>
              <a:srgbClr val="3399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 dirty="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3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4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5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b="1" dirty="0" smtClean="0">
                <a:solidFill>
                  <a:prstClr val="black"/>
                </a:solidFill>
              </a:rPr>
              <a:t>Муниципальное автономное общеобразовательное учреждение</a:t>
            </a:r>
            <a:br>
              <a:rPr lang="ru-RU" altLang="ru-RU" sz="1400" b="1" dirty="0" smtClean="0">
                <a:solidFill>
                  <a:prstClr val="black"/>
                </a:solidFill>
              </a:rPr>
            </a:br>
            <a:r>
              <a:rPr lang="ru-RU" altLang="ru-RU" sz="1400" b="1" dirty="0" smtClean="0">
                <a:solidFill>
                  <a:prstClr val="black"/>
                </a:solidFill>
              </a:rPr>
              <a:t>«Средняя общеобразовательная школа №17»</a:t>
            </a:r>
            <a:br>
              <a:rPr lang="ru-RU" altLang="ru-RU" sz="1400" b="1" dirty="0" smtClean="0">
                <a:solidFill>
                  <a:prstClr val="black"/>
                </a:solidFill>
              </a:rPr>
            </a:b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708920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Презентация к внеклассному мероприятию</a:t>
            </a:r>
          </a:p>
          <a:p>
            <a:pPr algn="ctr"/>
            <a:r>
              <a:rPr lang="ru-RU" sz="2400" b="1" dirty="0" smtClean="0"/>
              <a:t>по теме:</a:t>
            </a:r>
          </a:p>
          <a:p>
            <a:pPr algn="ctr"/>
            <a:r>
              <a:rPr lang="ru-RU" sz="2400" b="1" dirty="0" smtClean="0"/>
              <a:t> «Вот они какие, наши мамочки!»</a:t>
            </a:r>
          </a:p>
          <a:p>
            <a:pPr algn="ctr"/>
            <a:r>
              <a:rPr lang="ru-RU" sz="2400" b="1" dirty="0" smtClean="0"/>
              <a:t> 4 класс.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5085184"/>
            <a:ext cx="6606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 smtClean="0">
                <a:solidFill>
                  <a:prstClr val="black"/>
                </a:solidFill>
              </a:rPr>
              <a:t>Выполнила: Фазылова </a:t>
            </a:r>
            <a:r>
              <a:rPr lang="ru-RU" altLang="ru-RU" b="1" dirty="0" err="1" smtClean="0">
                <a:solidFill>
                  <a:prstClr val="black"/>
                </a:solidFill>
              </a:rPr>
              <a:t>Гульнар</a:t>
            </a:r>
            <a:r>
              <a:rPr lang="ru-RU" altLang="ru-RU" b="1" dirty="0" smtClean="0">
                <a:solidFill>
                  <a:prstClr val="black"/>
                </a:solidFill>
              </a:rPr>
              <a:t> </a:t>
            </a:r>
            <a:r>
              <a:rPr lang="ru-RU" altLang="ru-RU" b="1" dirty="0" err="1" smtClean="0">
                <a:solidFill>
                  <a:prstClr val="black"/>
                </a:solidFill>
              </a:rPr>
              <a:t>Атиповна</a:t>
            </a:r>
            <a:r>
              <a:rPr lang="ru-RU" altLang="ru-RU" b="1" dirty="0" smtClean="0">
                <a:solidFill>
                  <a:prstClr val="black"/>
                </a:solidFill>
              </a:rPr>
              <a:t>,</a:t>
            </a:r>
            <a:br>
              <a:rPr lang="ru-RU" altLang="ru-RU" b="1" dirty="0" smtClean="0">
                <a:solidFill>
                  <a:prstClr val="black"/>
                </a:solidFill>
              </a:rPr>
            </a:br>
            <a:r>
              <a:rPr lang="ru-RU" altLang="ru-RU" b="1" dirty="0" smtClean="0">
                <a:solidFill>
                  <a:prstClr val="black"/>
                </a:solidFill>
              </a:rPr>
              <a:t> учитель первой квалификационной категории</a:t>
            </a:r>
            <a:br>
              <a:rPr lang="ru-RU" altLang="ru-RU" b="1" dirty="0" smtClean="0">
                <a:solidFill>
                  <a:prstClr val="black"/>
                </a:solidFill>
              </a:rPr>
            </a:br>
            <a:r>
              <a:rPr lang="ru-RU" altLang="ru-RU" b="1" dirty="0" smtClean="0">
                <a:solidFill>
                  <a:prstClr val="black"/>
                </a:solidFill>
              </a:rPr>
              <a:t>       г.Тобольск</a:t>
            </a:r>
            <a:endParaRPr lang="ru-RU" b="1" dirty="0"/>
          </a:p>
        </p:txBody>
      </p:sp>
    </p:spTree>
  </p:cSld>
  <p:clrMapOvr>
    <a:masterClrMapping/>
  </p:clrMapOvr>
  <p:transition advTm="8923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ru-RU" smtClean="0"/>
              <a:t>Мама – это мой самый близкий и родной человек!</a:t>
            </a:r>
          </a:p>
        </p:txBody>
      </p:sp>
      <p:sp>
        <p:nvSpPr>
          <p:cNvPr id="34818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97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Я тебе желаю в этот день всего самого хорошего. Пусть в этот день сбудутся все твои мечты.</a:t>
            </a:r>
          </a:p>
          <a:p>
            <a:pPr algn="r" eaLnBrk="1" hangingPunct="1">
              <a:buFontTx/>
              <a:buNone/>
            </a:pPr>
            <a:r>
              <a:rPr lang="ru-RU" smtClean="0"/>
              <a:t>Настя Торопова</a:t>
            </a:r>
          </a:p>
        </p:txBody>
      </p:sp>
      <p:pic>
        <p:nvPicPr>
          <p:cNvPr id="34819" name="Picture 6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575"/>
            <a:ext cx="482441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842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357313"/>
          </a:xfrm>
        </p:spPr>
        <p:txBody>
          <a:bodyPr/>
          <a:lstStyle/>
          <a:p>
            <a:pPr algn="just" eaLnBrk="1" hangingPunct="1"/>
            <a:r>
              <a:rPr lang="ru-RU" sz="3200" smtClean="0"/>
              <a:t>Мама – это самый лучший человек</a:t>
            </a:r>
            <a:br>
              <a:rPr lang="ru-RU" sz="3200" smtClean="0"/>
            </a:br>
            <a:r>
              <a:rPr lang="ru-RU" sz="3200" smtClean="0"/>
              <a:t> на Земле.</a:t>
            </a:r>
          </a:p>
        </p:txBody>
      </p:sp>
      <p:sp>
        <p:nvSpPr>
          <p:cNvPr id="35842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Я желаю тебе счастья, здоровья, долгих лет жизни.</a:t>
            </a:r>
          </a:p>
          <a:p>
            <a:pPr algn="r" eaLnBrk="1" hangingPunct="1">
              <a:buFontTx/>
              <a:buNone/>
            </a:pPr>
            <a:r>
              <a:rPr lang="ru-RU" smtClean="0"/>
              <a:t>Юлия Кроо</a:t>
            </a:r>
          </a:p>
        </p:txBody>
      </p:sp>
      <p:pic>
        <p:nvPicPr>
          <p:cNvPr id="35843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996952"/>
            <a:ext cx="4716016" cy="289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424"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Мама – это лучик света.</a:t>
            </a:r>
          </a:p>
        </p:txBody>
      </p:sp>
      <p:sp>
        <p:nvSpPr>
          <p:cNvPr id="36866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Желаем Вам хорошего настроения, здоровья, счастья, любви, карьерного роста.</a:t>
            </a:r>
          </a:p>
          <a:p>
            <a:pPr eaLnBrk="1" hangingPunct="1">
              <a:buFontTx/>
              <a:buNone/>
            </a:pPr>
            <a:r>
              <a:rPr lang="ru-RU" smtClean="0"/>
              <a:t>Камиль Бакиев</a:t>
            </a:r>
          </a:p>
          <a:p>
            <a:pPr eaLnBrk="1" hangingPunct="1">
              <a:buFontTx/>
              <a:buNone/>
            </a:pPr>
            <a:r>
              <a:rPr lang="ru-RU" smtClean="0"/>
              <a:t>Милена Кошкарова</a:t>
            </a:r>
          </a:p>
          <a:p>
            <a:pPr eaLnBrk="1" hangingPunct="1">
              <a:buFontTx/>
              <a:buNone/>
            </a:pPr>
            <a:r>
              <a:rPr lang="ru-RU" smtClean="0"/>
              <a:t>Пекин Милена</a:t>
            </a:r>
          </a:p>
          <a:p>
            <a:pPr algn="r" eaLnBrk="1" hangingPunct="1">
              <a:buFontTx/>
              <a:buNone/>
            </a:pPr>
            <a:endParaRPr lang="ru-RU" smtClean="0"/>
          </a:p>
        </p:txBody>
      </p:sp>
      <p:sp>
        <p:nvSpPr>
          <p:cNvPr id="36867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8" name="Picture 2" descr="C:\Users\User\Desktop\поход 18.09.2015\P109091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844824"/>
            <a:ext cx="3664870" cy="417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63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МЫ ВАС ЛЮБИМ!!!</a:t>
            </a:r>
          </a:p>
        </p:txBody>
      </p:sp>
      <p:pic>
        <p:nvPicPr>
          <p:cNvPr id="38914" name="Picture 2" descr="F:\Фотоопарат\DCIM\101NIKON\DSCN0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7737583" cy="475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924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cs typeface="Arabic Typesetting" pitchFamily="66" charset="-78"/>
              </a:rPr>
              <a:t>С ДНЁМ МАТЕРИ!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8112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>
                <a:cs typeface="Arabic Typesetting" pitchFamily="66" charset="-78"/>
              </a:rPr>
              <a:t>Наперекор изменчивой молве,</a:t>
            </a:r>
          </a:p>
          <a:p>
            <a:pPr eaLnBrk="1" hangingPunct="1">
              <a:buFontTx/>
              <a:buNone/>
            </a:pPr>
            <a:r>
              <a:rPr lang="ru-RU" dirty="0" smtClean="0">
                <a:cs typeface="Arabic Typesetting" pitchFamily="66" charset="-78"/>
              </a:rPr>
              <a:t>Художники прославили в веках</a:t>
            </a:r>
          </a:p>
          <a:p>
            <a:pPr eaLnBrk="1" hangingPunct="1">
              <a:buFontTx/>
              <a:buNone/>
            </a:pPr>
            <a:r>
              <a:rPr lang="ru-RU" dirty="0" smtClean="0">
                <a:cs typeface="Arabic Typesetting" pitchFamily="66" charset="-78"/>
              </a:rPr>
              <a:t>Не девушку с венком на голове,</a:t>
            </a:r>
          </a:p>
          <a:p>
            <a:pPr eaLnBrk="1" hangingPunct="1">
              <a:buFontTx/>
              <a:buNone/>
            </a:pPr>
            <a:r>
              <a:rPr lang="ru-RU" dirty="0" smtClean="0">
                <a:cs typeface="Arabic Typesetting" pitchFamily="66" charset="-78"/>
              </a:rPr>
              <a:t>А женщину с ребёнком на руках!</a:t>
            </a:r>
          </a:p>
        </p:txBody>
      </p:sp>
    </p:spTree>
    <p:extLst>
      <p:ext uri="{BB962C8B-B14F-4D97-AF65-F5344CB8AC3E}">
        <p14:creationId xmlns:p14="http://schemas.microsoft.com/office/powerpoint/2010/main" xmlns="" val="714183208"/>
      </p:ext>
    </p:extLst>
  </p:cSld>
  <p:clrMapOvr>
    <a:masterClrMapping/>
  </p:clrMapOvr>
  <p:transition advTm="8923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pPr eaLnBrk="1" hangingPunct="1"/>
            <a:r>
              <a:rPr lang="ru-RU" sz="3200" smtClean="0"/>
              <a:t>Мама – это тот человек, который нас родил и которого мы любим</a:t>
            </a:r>
          </a:p>
        </p:txBody>
      </p:sp>
      <p:sp>
        <p:nvSpPr>
          <p:cNvPr id="26626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257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/>
              <a:t>Я желаю тебе счастья, здоровья, терпения и много любви.</a:t>
            </a:r>
          </a:p>
          <a:p>
            <a:pPr eaLnBrk="1" hangingPunct="1">
              <a:buFontTx/>
              <a:buNone/>
            </a:pPr>
            <a:r>
              <a:rPr lang="ru-RU" dirty="0" err="1" smtClean="0"/>
              <a:t>Мизин</a:t>
            </a:r>
            <a:r>
              <a:rPr lang="ru-RU" dirty="0" smtClean="0"/>
              <a:t> Иван</a:t>
            </a:r>
          </a:p>
        </p:txBody>
      </p:sp>
      <p:pic>
        <p:nvPicPr>
          <p:cNvPr id="26627" name="Picture 7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3488258" cy="480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мамоч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20072" y="458112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816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ru-RU" sz="4000" smtClean="0"/>
              <a:t>Мама – это любимый человек.</a:t>
            </a:r>
          </a:p>
        </p:txBody>
      </p:sp>
      <p:sp>
        <p:nvSpPr>
          <p:cNvPr id="27650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6860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Желаю тебе никогда не болеть, чтобы в жизни у тебя всё получалось.</a:t>
            </a:r>
          </a:p>
          <a:p>
            <a:pPr eaLnBrk="1" hangingPunct="1">
              <a:buFontTx/>
              <a:buNone/>
            </a:pPr>
            <a:r>
              <a:rPr lang="ru-RU" smtClean="0"/>
              <a:t>Ушаков Кирилл</a:t>
            </a:r>
          </a:p>
        </p:txBody>
      </p:sp>
      <p:pic>
        <p:nvPicPr>
          <p:cNvPr id="27651" name="Picture 5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00808"/>
            <a:ext cx="3228602" cy="484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Песня Мамонтенка+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932040" y="458112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861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/>
          <a:lstStyle/>
          <a:p>
            <a:pPr algn="just" eaLnBrk="1" hangingPunct="1"/>
            <a:r>
              <a:rPr lang="ru-RU" sz="3200" smtClean="0"/>
              <a:t>Мама – это член нашей семьи, которого я очень люблю.</a:t>
            </a:r>
          </a:p>
        </p:txBody>
      </p:sp>
      <p:sp>
        <p:nvSpPr>
          <p:cNvPr id="2867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5431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Мама, я желаю тебе     счастья, удачи,</a:t>
            </a:r>
          </a:p>
          <a:p>
            <a:pPr eaLnBrk="1" hangingPunct="1">
              <a:buFontTx/>
              <a:buNone/>
            </a:pPr>
            <a:r>
              <a:rPr lang="ru-RU" smtClean="0"/>
              <a:t>любви и всего самого хорошего.</a:t>
            </a:r>
          </a:p>
          <a:p>
            <a:pPr algn="r" eaLnBrk="1" hangingPunct="1">
              <a:buFontTx/>
              <a:buNone/>
            </a:pPr>
            <a:r>
              <a:rPr lang="ru-RU" smtClean="0"/>
              <a:t>Матвеев Максим</a:t>
            </a:r>
          </a:p>
        </p:txBody>
      </p:sp>
      <p:pic>
        <p:nvPicPr>
          <p:cNvPr id="28675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368425"/>
            <a:ext cx="3416300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702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Бабушка – это самый близкий мне человек.</a:t>
            </a:r>
          </a:p>
        </p:txBody>
      </p:sp>
      <p:sp>
        <p:nvSpPr>
          <p:cNvPr id="29698" name="Содержимое 3"/>
          <p:cNvSpPr>
            <a:spLocks noGrp="1"/>
          </p:cNvSpPr>
          <p:nvPr>
            <p:ph type="body" sz="half" idx="2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Я желаю тебе в этот день здоровья, хорошего настроения и долгих лет жизни.</a:t>
            </a:r>
          </a:p>
          <a:p>
            <a:pPr eaLnBrk="1" hangingPunct="1">
              <a:buFontTx/>
              <a:buNone/>
            </a:pPr>
            <a:r>
              <a:rPr lang="ru-RU" smtClean="0"/>
              <a:t>Пекин Милена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type="clipArt" sz="half" idx="4294967295"/>
          </p:nvPr>
        </p:nvSpPr>
        <p:spPr>
          <a:xfrm>
            <a:off x="4648200" y="1600200"/>
            <a:ext cx="4038600" cy="4525963"/>
          </a:xfrm>
        </p:spPr>
      </p:sp>
      <p:pic>
        <p:nvPicPr>
          <p:cNvPr id="29700" name="Picture 2" descr="C:\Users\User\Desktop\мама 4в\DSCN2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8"/>
            <a:ext cx="3614762" cy="374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Detskie_pesni_pro_babushku_-_YA_s_babushkoj_svoeyu_druzhu_davnym-davno_(iPlayer.f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75856" y="501317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032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ru-RU" sz="2800" smtClean="0"/>
              <a:t>Мама для меня всё, что только можно получить во Вселенной.</a:t>
            </a:r>
          </a:p>
        </p:txBody>
      </p:sp>
      <p:sp>
        <p:nvSpPr>
          <p:cNvPr id="30722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6146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Дорогая мамочка,  будь счастлива. Мы тебя очень любим.</a:t>
            </a:r>
          </a:p>
          <a:p>
            <a:pPr eaLnBrk="1" hangingPunct="1">
              <a:buFontTx/>
              <a:buNone/>
            </a:pPr>
            <a:r>
              <a:rPr lang="ru-RU" smtClean="0"/>
              <a:t>Бочкарёва Катя</a:t>
            </a:r>
          </a:p>
        </p:txBody>
      </p:sp>
      <p:pic>
        <p:nvPicPr>
          <p:cNvPr id="30723" name="Picture 5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72816"/>
            <a:ext cx="3006900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частушки минус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188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ru-RU" smtClean="0"/>
              <a:t>Мама – это человек, который о нас заботится.</a:t>
            </a:r>
          </a:p>
        </p:txBody>
      </p:sp>
      <p:sp>
        <p:nvSpPr>
          <p:cNvPr id="31746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97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Я желаю тебе, чтобы ты никогда не болела. Ты самая лучшая и красивая мама на свете.</a:t>
            </a:r>
          </a:p>
          <a:p>
            <a:pPr eaLnBrk="1" hangingPunct="1">
              <a:buFontTx/>
              <a:buNone/>
            </a:pPr>
            <a:r>
              <a:rPr lang="ru-RU" smtClean="0"/>
              <a:t>Останкова Виталия</a:t>
            </a:r>
          </a:p>
        </p:txBody>
      </p:sp>
      <p:pic>
        <p:nvPicPr>
          <p:cNvPr id="31747" name="Picture 5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490663"/>
            <a:ext cx="3709987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Марсель - Здравствуй, Мам! (www.notamusic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24128" y="472514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2901">
    <p:pull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1143000"/>
          </a:xfrm>
        </p:spPr>
        <p:txBody>
          <a:bodyPr/>
          <a:lstStyle/>
          <a:p>
            <a:pPr algn="just" eaLnBrk="1" hangingPunct="1"/>
            <a:r>
              <a:rPr lang="ru-RU" sz="3600" smtClean="0"/>
              <a:t>Мама – это самый лучший</a:t>
            </a:r>
            <a:br>
              <a:rPr lang="ru-RU" sz="3600" smtClean="0"/>
            </a:br>
            <a:r>
              <a:rPr lang="ru-RU" sz="3600" smtClean="0"/>
              <a:t> и любимый человек на свете.</a:t>
            </a:r>
          </a:p>
        </p:txBody>
      </p:sp>
      <p:sp>
        <p:nvSpPr>
          <p:cNvPr id="3379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3288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Мама, я тебе желаю здоровья, счастья </a:t>
            </a:r>
          </a:p>
          <a:p>
            <a:pPr eaLnBrk="1" hangingPunct="1">
              <a:buFontTx/>
              <a:buNone/>
            </a:pPr>
            <a:r>
              <a:rPr lang="ru-RU" smtClean="0"/>
              <a:t>и любви.</a:t>
            </a:r>
          </a:p>
          <a:p>
            <a:pPr algn="r" eaLnBrk="1" hangingPunct="1">
              <a:buFontTx/>
              <a:buNone/>
            </a:pPr>
            <a:r>
              <a:rPr lang="ru-RU" smtClean="0"/>
              <a:t>Нежданова Алиса</a:t>
            </a:r>
          </a:p>
          <a:p>
            <a:pPr eaLnBrk="1" hangingPunct="1">
              <a:buFontTx/>
              <a:buNone/>
            </a:pPr>
            <a:endParaRPr lang="ru-RU" smtClean="0"/>
          </a:p>
        </p:txBody>
      </p:sp>
      <p:sp>
        <p:nvSpPr>
          <p:cNvPr id="33795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6" name="Picture 2" descr="C:\Users\User\Desktop\мама 4в\4в 001 (2).jpg"/>
          <p:cNvPicPr>
            <a:picLocks noChangeAspect="1" noChangeArrowheads="1"/>
          </p:cNvPicPr>
          <p:nvPr/>
        </p:nvPicPr>
        <p:blipFill>
          <a:blip r:embed="rId2" cstate="print"/>
          <a:srcRect l="36124" t="15546" r="30203" b="17369"/>
          <a:stretch>
            <a:fillRect/>
          </a:stretch>
        </p:blipFill>
        <p:spPr bwMode="auto">
          <a:xfrm>
            <a:off x="971550" y="1780405"/>
            <a:ext cx="3024386" cy="438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376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Цветы">
  <a:themeElements>
    <a:clrScheme name="Light-blue_flower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Light-blue_flower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ight-blue_flow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-blue_flow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ht-blue_flow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Цветы</Template>
  <TotalTime>182</TotalTime>
  <Words>313</Words>
  <Application>Microsoft Office PowerPoint</Application>
  <PresentationFormat>Экран (4:3)</PresentationFormat>
  <Paragraphs>46</Paragraphs>
  <Slides>13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Цветы</vt:lpstr>
      <vt:lpstr>Специальное оформление</vt:lpstr>
      <vt:lpstr>Муниципальное автономное общеобразовательное учреждение «Средняя общеобразовательная школа №17» </vt:lpstr>
      <vt:lpstr>С ДНЁМ МАТЕРИ!</vt:lpstr>
      <vt:lpstr>Мама – это тот человек, который нас родил и которого мы любим</vt:lpstr>
      <vt:lpstr>Мама – это любимый человек.</vt:lpstr>
      <vt:lpstr>Мама – это член нашей семьи, которого я очень люблю.</vt:lpstr>
      <vt:lpstr>Бабушка – это самый близкий мне человек.</vt:lpstr>
      <vt:lpstr>Мама для меня всё, что только можно получить во Вселенной.</vt:lpstr>
      <vt:lpstr>Мама – это человек, который о нас заботится.</vt:lpstr>
      <vt:lpstr>Мама – это самый лучший  и любимый человек на свете.</vt:lpstr>
      <vt:lpstr>Мама – это мой самый близкий и родной человек!</vt:lpstr>
      <vt:lpstr>Мама – это самый лучший человек  на Земле.</vt:lpstr>
      <vt:lpstr>Мама – это лучик света.</vt:lpstr>
      <vt:lpstr>МЫ ВАС ЛЮБИМ!!!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ДНЁМ МАТЕРИ!</dc:title>
  <dc:creator>Аня</dc:creator>
  <cp:lastModifiedBy>Пользователь</cp:lastModifiedBy>
  <cp:revision>47</cp:revision>
  <dcterms:created xsi:type="dcterms:W3CDTF">2013-11-27T11:54:51Z</dcterms:created>
  <dcterms:modified xsi:type="dcterms:W3CDTF">2016-11-16T12:10:19Z</dcterms:modified>
</cp:coreProperties>
</file>