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0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73;&#1091;&#1082;&#1074;&#1072;%20&#1075;\Neizvesten-SHum_lesa(pleer.ws).mp3" TargetMode="Externa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73;&#1091;&#1082;&#1074;&#1072;%20&#1075;\Vihod_snegurochki-Skazochnaya_muzika(pleer.ws).mp3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73;&#1091;&#1082;&#1074;&#1072;%20&#1075;\bukva_g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dpol4.ru/img/picture/Jan/25/b76a03d0431af2c40bdf2e3638226969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8150" y="0"/>
            <a:ext cx="9582150" cy="7124700"/>
          </a:xfrm>
          <a:prstGeom prst="rect">
            <a:avLst/>
          </a:prstGeom>
          <a:noFill/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043608" y="404664"/>
            <a:ext cx="7742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altLang="ru-RU" b="1" dirty="0"/>
              <a:t>Муниципальное автономное общеобразовательное учреждение</a:t>
            </a:r>
          </a:p>
          <a:p>
            <a:pPr algn="ctr"/>
            <a:r>
              <a:rPr lang="ru-RU" altLang="ru-RU" b="1" dirty="0"/>
              <a:t>«Средняя общеобразовательная школа №17»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593467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/>
              <a:t>Выполнила: Бабушкина Галина Александровна,</a:t>
            </a:r>
          </a:p>
          <a:p>
            <a:pPr algn="ctr"/>
            <a:r>
              <a:rPr lang="ru-RU" altLang="ru-RU" b="1" dirty="0" smtClean="0"/>
              <a:t> учитель высшей квалификационной категории</a:t>
            </a:r>
          </a:p>
          <a:p>
            <a:pPr algn="ctr"/>
            <a:r>
              <a:rPr lang="ru-RU" altLang="ru-RU" b="1" dirty="0" smtClean="0"/>
              <a:t>       г.Тобольск</a:t>
            </a:r>
            <a:endParaRPr lang="ru-RU" altLang="ru-RU" b="1" dirty="0"/>
          </a:p>
        </p:txBody>
      </p:sp>
      <p:pic>
        <p:nvPicPr>
          <p:cNvPr id="8196" name="Picture 4" descr="http://vamotkrytka.ru/_ph/16/2/82362855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3645024"/>
            <a:ext cx="3333750" cy="25050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2090172"/>
            <a:ext cx="7344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prstClr val="black"/>
                </a:solidFill>
                <a:latin typeface="Arial" pitchFamily="34" charset="0"/>
              </a:rPr>
              <a:t>Презентация к уроку </a:t>
            </a:r>
            <a:r>
              <a:rPr lang="ru-RU" altLang="ru-RU" sz="2800" b="1" dirty="0" smtClean="0">
                <a:solidFill>
                  <a:prstClr val="black"/>
                </a:solidFill>
                <a:latin typeface="Arial" pitchFamily="34" charset="0"/>
              </a:rPr>
              <a:t>литературное чтение </a:t>
            </a:r>
            <a:endParaRPr lang="ru-RU" altLang="ru-RU" sz="2800" b="1" dirty="0">
              <a:solidFill>
                <a:prstClr val="black"/>
              </a:solidFill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prstClr val="black"/>
                </a:solidFill>
                <a:latin typeface="Arial" pitchFamily="34" charset="0"/>
              </a:rPr>
              <a:t>по теме: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ru-RU" altLang="ru-RU" sz="2800" b="1" dirty="0" smtClean="0">
                <a:solidFill>
                  <a:prstClr val="black"/>
                </a:solidFill>
                <a:latin typeface="Arial" pitchFamily="34" charset="0"/>
              </a:rPr>
              <a:t>«Знакомство с буквой </a:t>
            </a:r>
            <a:r>
              <a:rPr lang="ru-RU" altLang="ru-RU" sz="2800" b="1" smtClean="0">
                <a:solidFill>
                  <a:prstClr val="black"/>
                </a:solidFill>
                <a:latin typeface="Arial" pitchFamily="34" charset="0"/>
              </a:rPr>
              <a:t>Г,г</a:t>
            </a:r>
            <a:r>
              <a:rPr lang="ru-RU" altLang="ru-RU" sz="2800" b="1" dirty="0" smtClean="0">
                <a:solidFill>
                  <a:prstClr val="black"/>
                </a:solidFill>
                <a:latin typeface="Arial" pitchFamily="34" charset="0"/>
              </a:rPr>
              <a:t>»</a:t>
            </a:r>
            <a:endParaRPr lang="ru-RU" altLang="ru-RU" sz="2800" b="1" dirty="0">
              <a:solidFill>
                <a:prstClr val="black"/>
              </a:solidFill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ru-RU" altLang="ru-RU" sz="2800" b="1" dirty="0" smtClean="0">
                <a:solidFill>
                  <a:prstClr val="black"/>
                </a:solidFill>
                <a:latin typeface="Arial" pitchFamily="34" charset="0"/>
              </a:rPr>
              <a:t>1 </a:t>
            </a:r>
            <a:r>
              <a:rPr lang="ru-RU" altLang="ru-RU" sz="2800" b="1" dirty="0">
                <a:solidFill>
                  <a:prstClr val="black"/>
                </a:solidFill>
                <a:latin typeface="Arial" pitchFamily="34" charset="0"/>
              </a:rPr>
              <a:t>класс.</a:t>
            </a:r>
            <a:endParaRPr lang="ru-RU" altLang="ru-RU" sz="2800" b="1" dirty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dweb.ru/fon/siren/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подобно кочерге,</a:t>
            </a:r>
          </a:p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Корчит спину буква Г.</a:t>
            </a:r>
          </a:p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(А. Шибаев.)</a:t>
            </a:r>
          </a:p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Букву на плече носил,</a:t>
            </a:r>
          </a:p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лугу траву косил.</a:t>
            </a:r>
          </a:p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(Е.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Тарлапан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</a:p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Гриб стоит среди дорожки –</a:t>
            </a:r>
          </a:p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Голова на тонкой ножке.</a:t>
            </a:r>
          </a:p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(С. Маршак.)</a:t>
            </a:r>
          </a:p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 стоит как великан.</a:t>
            </a:r>
          </a:p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Буква Г – подъемный кран.</a:t>
            </a:r>
          </a:p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(В. Степанов.)   </a:t>
            </a:r>
          </a:p>
          <a:p>
            <a:endParaRPr lang="ru-RU" dirty="0"/>
          </a:p>
        </p:txBody>
      </p:sp>
      <p:sp>
        <p:nvSpPr>
          <p:cNvPr id="21512" name="AutoShape 8" descr="https://fs00.infourok.ru/images/doc/190/217310/hello_html_m310d6d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6" name="Picture 12" descr="http://www.n71.ru/files/37396/kocher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41471">
            <a:off x="6643584" y="540480"/>
            <a:ext cx="2232248" cy="1674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8" name="Picture 14" descr="http://galerey-room.ru/images/145220_14136295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700808"/>
            <a:ext cx="1879169" cy="2189157"/>
          </a:xfrm>
          <a:prstGeom prst="rect">
            <a:avLst/>
          </a:prstGeom>
          <a:noFill/>
        </p:spPr>
      </p:pic>
      <p:pic>
        <p:nvPicPr>
          <p:cNvPr id="21520" name="Picture 16" descr="http://4.bp.blogspot.com/-rU8ObRw0JRo/VXWN5BZt56I/AAAAAAAADD0/x6F6DoOkc_c/s1600/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852936"/>
            <a:ext cx="1625806" cy="1800200"/>
          </a:xfrm>
          <a:prstGeom prst="rect">
            <a:avLst/>
          </a:prstGeom>
          <a:noFill/>
        </p:spPr>
      </p:pic>
      <p:pic>
        <p:nvPicPr>
          <p:cNvPr id="21522" name="Picture 18" descr="http://rentakran.com.ua/wp-content/uploads/2012/11/Arenda-Bashenny-h-Kranov-LIEBHERR-1.png"/>
          <p:cNvPicPr>
            <a:picLocks noChangeAspect="1" noChangeArrowheads="1"/>
          </p:cNvPicPr>
          <p:nvPr/>
        </p:nvPicPr>
        <p:blipFill>
          <a:blip r:embed="rId6" cstate="print">
            <a:lum bright="-40000" contrast="-40000"/>
          </a:blip>
          <a:srcRect/>
          <a:stretch>
            <a:fillRect/>
          </a:stretch>
        </p:blipFill>
        <p:spPr bwMode="auto">
          <a:xfrm flipH="1">
            <a:off x="5508103" y="4581128"/>
            <a:ext cx="2289383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web.ru/fon/siren/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tatic4.read.ru/images/booksillustrations/152859.jpg"/>
          <p:cNvPicPr/>
          <p:nvPr/>
        </p:nvPicPr>
        <p:blipFill>
          <a:blip r:embed="rId3" cstate="print">
            <a:lum bright="-20000" contrast="40000"/>
          </a:blip>
          <a:srcRect l="7820" t="2751" b="6951"/>
          <a:stretch>
            <a:fillRect/>
          </a:stretch>
        </p:blipFill>
        <p:spPr bwMode="auto">
          <a:xfrm>
            <a:off x="1835696" y="0"/>
            <a:ext cx="518457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razvitierebenka.info/wp-content/gallery/slogi/slogi_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4062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4265712"/>
            <a:ext cx="11953328" cy="2592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3800" b="1" dirty="0" smtClean="0">
                <a:solidFill>
                  <a:srgbClr val="000099"/>
                </a:solidFill>
              </a:rPr>
              <a:t>Г</a:t>
            </a:r>
            <a:r>
              <a:rPr lang="ru-RU" sz="13800" b="1" dirty="0" smtClean="0">
                <a:solidFill>
                  <a:srgbClr val="FF0000"/>
                </a:solidFill>
              </a:rPr>
              <a:t>Ы</a:t>
            </a:r>
            <a:r>
              <a:rPr lang="ru-RU" sz="13800" b="1" dirty="0" smtClean="0"/>
              <a:t> </a:t>
            </a:r>
            <a:r>
              <a:rPr lang="ru-RU" sz="13800" b="1" dirty="0" smtClean="0">
                <a:solidFill>
                  <a:srgbClr val="000099"/>
                </a:solidFill>
              </a:rPr>
              <a:t>Г</a:t>
            </a:r>
            <a:r>
              <a:rPr lang="ru-RU" sz="13800" b="1" dirty="0" smtClean="0">
                <a:solidFill>
                  <a:srgbClr val="FF0000"/>
                </a:solidFill>
              </a:rPr>
              <a:t>Я</a:t>
            </a:r>
            <a:r>
              <a:rPr lang="ru-RU" sz="13800" b="1" dirty="0" smtClean="0"/>
              <a:t> </a:t>
            </a:r>
            <a:r>
              <a:rPr lang="ru-RU" sz="13800" b="1" dirty="0" smtClean="0">
                <a:solidFill>
                  <a:srgbClr val="000099"/>
                </a:solidFill>
              </a:rPr>
              <a:t>Г</a:t>
            </a:r>
            <a:r>
              <a:rPr lang="ru-RU" sz="13800" b="1" dirty="0" smtClean="0">
                <a:solidFill>
                  <a:srgbClr val="FF0000"/>
                </a:solidFill>
              </a:rPr>
              <a:t>Ю</a:t>
            </a:r>
            <a:r>
              <a:rPr lang="ru-RU" sz="13800" b="1" dirty="0" smtClean="0"/>
              <a:t> </a:t>
            </a:r>
            <a:r>
              <a:rPr lang="ru-RU" sz="13800" b="1" dirty="0" smtClean="0">
                <a:solidFill>
                  <a:srgbClr val="000099"/>
                </a:solidFill>
              </a:rPr>
              <a:t>Г</a:t>
            </a:r>
            <a:r>
              <a:rPr lang="ru-RU" sz="13800" b="1" dirty="0" smtClean="0">
                <a:solidFill>
                  <a:srgbClr val="FF0000"/>
                </a:solidFill>
              </a:rPr>
              <a:t>Ё</a:t>
            </a:r>
            <a:endParaRPr lang="ru-RU" sz="13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mpschool.ru/userfiles/Image/lybisheva_darya_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-1714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Neizvesten-SHum_lesa(pleer.ws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5040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dweb.ru/fon/siren/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476672"/>
            <a:ext cx="5688632" cy="4464496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сосною у дорожки </a:t>
            </a:r>
          </a:p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стоит среди травы?</a:t>
            </a:r>
          </a:p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Ножка есть, но нет сапожек,</a:t>
            </a:r>
          </a:p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Шляпа есть - нет головы.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 descr="http://rayknig.ru/cover/i-/i-uhus-pisat-i-hitat-1-klass-rabohai-tetr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3933392" cy="6192688"/>
          </a:xfrm>
          <a:prstGeom prst="rect">
            <a:avLst/>
          </a:prstGeom>
          <a:noFill/>
        </p:spPr>
      </p:pic>
      <p:pic>
        <p:nvPicPr>
          <p:cNvPr id="26628" name="Picture 4" descr="http://i002.radikal.ru/1209/05/b9c615f851b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005064"/>
            <a:ext cx="3040732" cy="258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паре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uslide.ru/images/9/15783/960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dweb.ru/fon/siren/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19672" y="260648"/>
          <a:ext cx="6096000" cy="37566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Группа 1</a:t>
                      </a:r>
                      <a:endParaRPr lang="ru-RU" sz="1100" b="1" i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Arial"/>
                        </a:rPr>
                        <a:t>1.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 Зачеркни букву, отличающуюся от остальных.</a:t>
                      </a:r>
                      <a:endParaRPr lang="ru-RU" sz="11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Arial"/>
                        </a:rPr>
                        <a:t>Г Г П Г Г Г Г Г</a:t>
                      </a:r>
                      <a:endParaRPr lang="ru-RU" sz="11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Arial"/>
                        </a:rPr>
                        <a:t>2.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 Прочитай.</a:t>
                      </a:r>
                      <a:endParaRPr lang="ru-RU" sz="11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аг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ог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уг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ыг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яг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иг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ег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га го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гу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гы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гя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ги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ге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гаг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гок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гел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гус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</a:b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гын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гяд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гит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куг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рог руг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мег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быг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пяг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виг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зуг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зог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нго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кгу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гта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гси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гсе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сгы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лгя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гри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вгу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гзя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</a:b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уг-ли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газ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гра-нит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га-зе-та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гриб</a:t>
                      </a:r>
                      <a:b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</a:b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га-зон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гал-ка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гнев</a:t>
                      </a:r>
                      <a:endParaRPr lang="ru-RU" sz="11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Обведи в кружок все буквы 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Arial"/>
                        </a:rPr>
                        <a:t>г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. На последней строке в дву­сложных словах подчеркни гласные буквы.</a:t>
                      </a:r>
                      <a:endParaRPr lang="ru-RU" sz="11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Arial"/>
                        </a:rPr>
                        <a:t>3. 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Из данных слов составь предложение.</a:t>
                      </a:r>
                      <a:endParaRPr lang="ru-RU" sz="11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на, играли, дети, лугу</a:t>
                      </a:r>
                      <a:endParaRPr lang="ru-RU" sz="11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9697" name="Picture 1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79500" y="-3819525"/>
            <a:ext cx="1428750" cy="142875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19672" y="4221088"/>
          <a:ext cx="6096000" cy="23850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Группа 2</a:t>
                      </a:r>
                      <a:endParaRPr lang="ru-RU" sz="1100" b="1" i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Прочитай.</a:t>
                      </a:r>
                      <a:endParaRPr lang="ru-RU" sz="11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У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гно-ми-ка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ле-су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по-ля-не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до-мик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О-ко-ло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до-ми-ка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рас-тут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ге-ор-ги-ны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гвоз-ди-ки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ро-зы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гла-дио-лусы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пио-ны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не-за-буд-ки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. В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ле-су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мно-го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ма-ли-ны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го-лу-би-ки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зем-ля-ни-ки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и гри­бов.</a:t>
                      </a:r>
                      <a:endParaRPr lang="ru-RU" sz="11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Arial"/>
                        </a:rPr>
                        <a:t>1.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 В первом предложении над словами поставь ударение.</a:t>
                      </a:r>
                      <a:endParaRPr lang="ru-RU" sz="11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Arial"/>
                        </a:rPr>
                        <a:t>2.</a:t>
                      </a: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 Подчеркни названия цветов синим карандашом, а названия ягод – красным.</a:t>
                      </a:r>
                      <a:endParaRPr lang="ru-RU" sz="11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9698" name="Picture 2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79500" y="-7759700"/>
            <a:ext cx="1171575" cy="1419225"/>
          </a:xfrm>
          <a:prstGeom prst="rect">
            <a:avLst/>
          </a:prstGeom>
          <a:noFill/>
        </p:spPr>
      </p:pic>
      <p:pic>
        <p:nvPicPr>
          <p:cNvPr id="29700" name="Picture 4" descr="http://sorokino-ds1.ru/upload/docs/2016/04/0369405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65104"/>
            <a:ext cx="1456234" cy="2313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dweb.ru/fon/siren/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628800"/>
            <a:ext cx="6923112" cy="4781128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уроке было комфортно, работали плодотворно</a:t>
            </a:r>
          </a:p>
          <a:p>
            <a:pPr>
              <a:buNone/>
            </a:pP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Ещё придётся потрудиться</a:t>
            </a:r>
          </a:p>
          <a:p>
            <a:pPr>
              <a:buNone/>
            </a:pP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Нужна помощь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http://galerey-room.ru/images_thumb/074012_138552721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08920"/>
            <a:ext cx="15841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ictures-hd8.ru/img/articles/May/09/50713dea3ef5459efb5904a034b08e87/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19575"/>
            <a:ext cx="22098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://s1.pic4you.ru/allimage/y2012/10-03/12216/250329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645024"/>
            <a:ext cx="2377714" cy="2952328"/>
          </a:xfrm>
          <a:prstGeom prst="rect">
            <a:avLst/>
          </a:prstGeom>
          <a:noFill/>
        </p:spPr>
      </p:pic>
      <p:pic>
        <p:nvPicPr>
          <p:cNvPr id="31748" name="Picture 4" descr="http://s1.pic4you.ru/allimage/y2012/07-13/12216/223994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192431"/>
            <a:ext cx="1362717" cy="1444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web.ru/fon/siren/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291264" cy="56452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Прозвенел уже звонок</a:t>
            </a:r>
          </a:p>
          <a:p>
            <a:pPr>
              <a:buNone/>
            </a:pPr>
            <a:r>
              <a:rPr lang="ru-RU" sz="3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Начинается урок.</a:t>
            </a:r>
          </a:p>
          <a:p>
            <a:pPr>
              <a:buNone/>
            </a:pPr>
            <a:r>
              <a:rPr lang="ru-RU" sz="3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путешествие пойдем,</a:t>
            </a:r>
          </a:p>
          <a:p>
            <a:pPr>
              <a:buNone/>
            </a:pPr>
            <a:r>
              <a:rPr lang="ru-RU" sz="3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полянку попадем.</a:t>
            </a:r>
          </a:p>
          <a:p>
            <a:pPr>
              <a:buNone/>
            </a:pPr>
            <a:r>
              <a:rPr lang="ru-RU" sz="3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Слушаем, запоминаем,</a:t>
            </a:r>
          </a:p>
          <a:p>
            <a:pPr>
              <a:buNone/>
            </a:pPr>
            <a:r>
              <a:rPr lang="ru-RU" sz="3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 минуты не теряем.</a:t>
            </a:r>
          </a:p>
          <a:p>
            <a:pPr>
              <a:buNone/>
            </a:pPr>
            <a:r>
              <a:rPr lang="ru-RU" sz="3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 другу улыбнитесь</a:t>
            </a:r>
          </a:p>
          <a:p>
            <a:pPr>
              <a:buNone/>
            </a:pPr>
            <a:r>
              <a:rPr lang="ru-RU" sz="3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тихонечко садитесь.</a:t>
            </a:r>
          </a:p>
          <a:p>
            <a:endParaRPr lang="ru-RU" dirty="0"/>
          </a:p>
        </p:txBody>
      </p:sp>
      <p:pic>
        <p:nvPicPr>
          <p:cNvPr id="7174" name="Picture 6" descr="http://global-shoping.ru/preview/1086274/p1_1020417510696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270252"/>
            <a:ext cx="2961878" cy="2587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и по запросу замок картинка сказоч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5821" y="0"/>
            <a:ext cx="7516731" cy="7029400"/>
          </a:xfrm>
          <a:prstGeom prst="rect">
            <a:avLst/>
          </a:prstGeom>
          <a:noFill/>
        </p:spPr>
      </p:pic>
      <p:pic>
        <p:nvPicPr>
          <p:cNvPr id="3076" name="Picture 4" descr="http://2.bp.blogspot.com/-4URryZGJdN8/TpLnFuEjb3I/AAAAAAAADB8/vI5FQfX6sDg/s1600/%25D0%2591%25D0%25B5%25D0%25B7%25D0%25B8%25D0%25BC%25D0%25B5%25D0%25BD%25D0%25B8-1.jpg"/>
          <p:cNvPicPr>
            <a:picLocks noChangeAspect="1" noChangeArrowheads="1"/>
          </p:cNvPicPr>
          <p:nvPr/>
        </p:nvPicPr>
        <p:blipFill>
          <a:blip r:embed="rId3" cstate="print"/>
          <a:srcRect b="4100"/>
          <a:stretch>
            <a:fillRect/>
          </a:stretch>
        </p:blipFill>
        <p:spPr bwMode="auto">
          <a:xfrm>
            <a:off x="4211960" y="0"/>
            <a:ext cx="49320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web.ru/fon/siren/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pic>
        <p:nvPicPr>
          <p:cNvPr id="2050" name="Picture 2" descr="https://ds03.infourok.ru/uploads/ex/11ea/0000d539-44625d3d/1/hello_html_6298b06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536851" cy="46805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http://photosflowery.ru/photo/9c/9c04dd205cd6139edb8e0fbf5086ad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034157"/>
            <a:ext cx="4415416" cy="48238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bsk-du07.caduk.ru/DswMedia/domikdlyasoglasny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0"/>
            <a:ext cx="5364089" cy="6858000"/>
          </a:xfrm>
          <a:prstGeom prst="rect">
            <a:avLst/>
          </a:prstGeom>
          <a:noFill/>
        </p:spPr>
      </p:pic>
      <p:pic>
        <p:nvPicPr>
          <p:cNvPr id="1026" name="Picture 2" descr="http://detsad-kitty.ru/uploads/posts/2011-07/1310966775_ryisrrissr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32040" cy="7317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babyben.ru/images/babyben/2016/04/6-2-700x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54632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 descr="http://damouse.com/wp-content/uploads/2014/05/Seven-Dwarfs-Cott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9715396" cy="7041020"/>
          </a:xfrm>
          <a:prstGeom prst="rect">
            <a:avLst/>
          </a:prstGeom>
          <a:noFill/>
        </p:spPr>
      </p:pic>
      <p:pic>
        <p:nvPicPr>
          <p:cNvPr id="5" name="Vihod_snegurochki-Skazochnaya_muzika(pleer.ws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15616" y="620688"/>
            <a:ext cx="360040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7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forwallpaper.com/files/images/2/272d/272d4d32/1050010/houses-of-the-gno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00084" cy="7050063"/>
          </a:xfrm>
          <a:prstGeom prst="rect">
            <a:avLst/>
          </a:prstGeom>
          <a:noFill/>
        </p:spPr>
      </p:pic>
      <p:pic>
        <p:nvPicPr>
          <p:cNvPr id="1026" name="Picture 2" descr="http://img.liveinternet.ru/images/attach/3/7879/7879906_Gnom1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308671"/>
            <a:ext cx="3159621" cy="4549330"/>
          </a:xfrm>
          <a:prstGeom prst="rect">
            <a:avLst/>
          </a:prstGeom>
          <a:noFill/>
        </p:spPr>
      </p:pic>
      <p:pic>
        <p:nvPicPr>
          <p:cNvPr id="5" name="Рисунок 4" descr="http://img0.liveinternet.ru/images/attach/c/2/64/200/64200989_1284869642_0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825652"/>
            <a:ext cx="2123361" cy="403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1484784"/>
            <a:ext cx="2839047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Гоша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1052736"/>
            <a:ext cx="2536848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Гена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bukva_g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192</Words>
  <Application>Microsoft Office PowerPoint</Application>
  <PresentationFormat>Экран (4:3)</PresentationFormat>
  <Paragraphs>63</Paragraphs>
  <Slides>17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в паре</vt:lpstr>
      <vt:lpstr>Презентация PowerPoint</vt:lpstr>
      <vt:lpstr>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литературного чтения</dc:title>
  <dc:creator>Cat</dc:creator>
  <cp:lastModifiedBy>User</cp:lastModifiedBy>
  <cp:revision>18</cp:revision>
  <dcterms:created xsi:type="dcterms:W3CDTF">2016-10-23T09:47:02Z</dcterms:created>
  <dcterms:modified xsi:type="dcterms:W3CDTF">2016-11-14T04:35:43Z</dcterms:modified>
</cp:coreProperties>
</file>