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3" r:id="rId3"/>
    <p:sldId id="257" r:id="rId4"/>
    <p:sldId id="260" r:id="rId5"/>
    <p:sldId id="258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AACF0-3234-4689-A3BC-1E50B127C7F4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688C3-E140-4031-AD7D-1A1F10234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0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785786" y="1571612"/>
            <a:ext cx="5286412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4714876" y="3000372"/>
            <a:ext cx="3929090" cy="1714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angerine" pitchFamily="2" charset="0"/>
              <a:cs typeface="Times New Roman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ngerine" pitchFamily="2" charset="0"/>
                <a:cs typeface="Times New Roman" pitchFamily="18" charset="0"/>
              </a:rPr>
              <a:t>Воспитатель: </a:t>
            </a:r>
            <a:r>
              <a:rPr lang="ru-RU" sz="1600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ngerine" pitchFamily="2" charset="0"/>
                <a:cs typeface="Times New Roman" pitchFamily="18" charset="0"/>
              </a:rPr>
              <a:t>Синкина</a:t>
            </a:r>
            <a:r>
              <a:rPr lang="ru-RU" sz="1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ngerine" pitchFamily="2" charset="0"/>
                <a:cs typeface="Times New Roman" pitchFamily="18" charset="0"/>
              </a:rPr>
              <a:t> Е.В.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i="0" u="none" strike="noStrike" kern="1200" cap="none" spc="0" normalizeH="0" noProof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uLnTx/>
              <a:uFillTx/>
              <a:latin typeface="Times New Roman" pitchFamily="18" charset="0"/>
              <a:ea typeface="Tangerine" pitchFamily="2" charset="0"/>
              <a:cs typeface="Times New Roman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baseline="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angerine" pitchFamily="2" charset="0"/>
              <a:cs typeface="Times New Roman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noProof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Tangerine" pitchFamily="2" charset="0"/>
                <a:cs typeface="Times New Roman" pitchFamily="18" charset="0"/>
              </a:rPr>
              <a:t>г. Таштагол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ngerine" pitchFamily="2" charset="0"/>
                <a:cs typeface="Times New Roman" pitchFamily="18" charset="0"/>
              </a:rPr>
              <a:t>2016 год</a:t>
            </a:r>
            <a:endParaRPr kumimoji="0" lang="ru-RU" sz="1600" i="0" u="none" strike="noStrike" kern="1200" cap="none" spc="0" normalizeH="0" baseline="0" noProof="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uLnTx/>
              <a:uFillTx/>
              <a:ea typeface="Tangerin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142852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 b="1" dirty="0" smtClean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МБДОУ детский </a:t>
            </a:r>
            <a:r>
              <a:rPr lang="ru-RU" sz="2200" b="1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сад  </a:t>
            </a:r>
            <a:r>
              <a:rPr lang="ru-RU" sz="22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№10 «Антошка»</a:t>
            </a:r>
            <a:endParaRPr lang="ru-RU" sz="2200" b="1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714752"/>
            <a:ext cx="857224" cy="31432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8613" y="1196752"/>
            <a:ext cx="84638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«Зимние забавы во второй младшей «В»»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убенц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698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Ох, зима, зима, зима</a:t>
            </a:r>
          </a:p>
          <a:p>
            <a:pPr algn="ctr"/>
            <a:r>
              <a:rPr lang="ru-RU" sz="5400" b="1" dirty="0" smtClean="0"/>
              <a:t>Зима снежная была</a:t>
            </a:r>
          </a:p>
          <a:p>
            <a:pPr algn="ctr"/>
            <a:r>
              <a:rPr lang="ru-RU" sz="5400" b="1" dirty="0" smtClean="0"/>
              <a:t>Много радости детишкам </a:t>
            </a:r>
          </a:p>
          <a:p>
            <a:pPr algn="ctr"/>
            <a:r>
              <a:rPr lang="ru-RU" sz="5400" b="1" dirty="0"/>
              <a:t>З</a:t>
            </a:r>
            <a:r>
              <a:rPr lang="ru-RU" sz="5400" b="1" dirty="0" smtClean="0"/>
              <a:t>има наша принесла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185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0032" y="3789040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Птичек можно покормить,</a:t>
            </a:r>
          </a:p>
          <a:p>
            <a:pPr algn="ctr"/>
            <a:r>
              <a:rPr lang="ru-RU" sz="2000" b="1" dirty="0" smtClean="0"/>
              <a:t>Покататься с горки,</a:t>
            </a:r>
          </a:p>
          <a:p>
            <a:pPr algn="ctr"/>
            <a:r>
              <a:rPr lang="ru-RU" sz="2000" b="1" dirty="0" smtClean="0"/>
              <a:t>С мамой спрятаться, за грибок</a:t>
            </a:r>
          </a:p>
          <a:p>
            <a:pPr algn="ctr"/>
            <a:r>
              <a:rPr lang="ru-RU" sz="2000" b="1" dirty="0" smtClean="0"/>
              <a:t>Пусть поищет нас дружок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89482"/>
            <a:ext cx="3992165" cy="26623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389482"/>
            <a:ext cx="3976282" cy="2876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88" y="3284984"/>
            <a:ext cx="3996748" cy="2667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6096" y="692696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b="1" dirty="0" smtClean="0"/>
              <a:t>Я с Дружком всегда играю,</a:t>
            </a:r>
          </a:p>
          <a:p>
            <a:pPr algn="ctr"/>
            <a:r>
              <a:rPr lang="ru-RU" sz="2800" b="1" dirty="0" smtClean="0"/>
              <a:t>Часто в сани запрягаю,</a:t>
            </a:r>
          </a:p>
          <a:p>
            <a:pPr algn="ctr"/>
            <a:r>
              <a:rPr lang="ru-RU" sz="2800" b="1" dirty="0" smtClean="0"/>
              <a:t>Мчит по улице меня – </a:t>
            </a:r>
          </a:p>
          <a:p>
            <a:pPr algn="ctr"/>
            <a:r>
              <a:rPr lang="ru-RU" sz="2800" b="1" dirty="0" smtClean="0"/>
              <a:t>Разбегайся, детвора.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0" y="1124744"/>
            <a:ext cx="5183416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857356" y="6029286"/>
            <a:ext cx="5500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5280352"/>
            <a:ext cx="604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Любим мы играть в снежки, с папой и сестренкой</a:t>
            </a:r>
          </a:p>
          <a:p>
            <a:pPr algn="ctr"/>
            <a:r>
              <a:rPr lang="ru-RU" b="1" dirty="0" smtClean="0"/>
              <a:t>В парке отдыха зимой, развлечемся всей семьей.</a:t>
            </a:r>
          </a:p>
          <a:p>
            <a:pPr algn="ctr"/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10" y="620688"/>
            <a:ext cx="6299029" cy="4202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548680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 мамой часто я гуляю,</a:t>
            </a:r>
          </a:p>
          <a:p>
            <a:pPr algn="ctr"/>
            <a:r>
              <a:rPr lang="ru-RU" sz="2400" b="1" dirty="0" smtClean="0"/>
              <a:t>Снег лопаткой я кидаю</a:t>
            </a:r>
          </a:p>
          <a:p>
            <a:pPr algn="ctr"/>
            <a:r>
              <a:rPr lang="ru-RU" sz="2400" b="1" dirty="0" smtClean="0"/>
              <a:t>Птичек очень я люблю</a:t>
            </a:r>
          </a:p>
          <a:p>
            <a:pPr algn="ctr"/>
            <a:r>
              <a:rPr lang="ru-RU" sz="2400" b="1" dirty="0" smtClean="0"/>
              <a:t>И в кормушку корм кладу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6480"/>
            <a:ext cx="4463945" cy="2974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80928"/>
            <a:ext cx="4139952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120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47</cp:revision>
  <dcterms:created xsi:type="dcterms:W3CDTF">2014-08-07T00:52:59Z</dcterms:created>
  <dcterms:modified xsi:type="dcterms:W3CDTF">2016-11-03T03:53:30Z</dcterms:modified>
</cp:coreProperties>
</file>