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BAF34-F500-4E8C-A693-3095990A49AC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90DF-C6C5-4B0C-880A-E415A3C3E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0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8F3F0-9D21-4204-BB93-D1C611A718E3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A0556-F133-46B8-81A5-D36D2F5D3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9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57C81-25C4-4793-84B7-8736BDD650E1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67644-9F48-44A0-8252-00B370933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9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9B8DE-D4C6-41D7-A8C6-F64E30AD2D97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D522D-AE89-4E9A-AD38-B8F4A1CD3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8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0DB5-C55C-4E54-9174-37E71E5C5C34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CC9BA-0340-47E1-A07F-3A44F00D6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18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3F45-00BF-42BD-B2DC-75A6E44A0351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E029B-F0BD-4134-BB43-24034F20E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3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DAA8D-D66D-4E7D-BDF4-84C6630BDBEE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455B-5CBE-4B5D-A6FB-61E8EAA66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D25B-9B12-466E-A1A1-0A6ED0358E3F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F9C0-3A59-4A61-AED9-DE2C79770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8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F0E5C-8D86-4394-A51B-165D58FE71BE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FB109-7565-40FF-B758-7CD52F5A7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14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CF6D6-E263-4B17-9B6D-0229582D8D69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8664C-5523-48C2-8DBC-6980CB0DB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34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B0D87-1A77-47D5-93AC-4BC22BF31CDD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FAB3-60A0-43E0-8700-C2D2F0F24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4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14FF4-C9F7-4871-B149-4B111AE20833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C2B09E-E0DD-4DC9-BA89-49271EBB8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60" advClick="0">
        <p:split orient="vert"/>
      </p:transition>
    </mc:Choice>
    <mc:Fallback>
      <p:transition advClick="0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275856" y="764704"/>
            <a:ext cx="5256584" cy="5328592"/>
          </a:xfrm>
        </p:spPr>
        <p:txBody>
          <a:bodyPr/>
          <a:lstStyle/>
          <a:p>
            <a:r>
              <a:rPr lang="ru-RU" sz="9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Горжусь тобой, моя Россия!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4866">
        <p:split orient="vert"/>
      </p:transition>
    </mc:Choice>
    <mc:Fallback>
      <p:transition advClick="0" advTm="48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2023" y="404664"/>
            <a:ext cx="6048672" cy="115212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Достопримечательности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163954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4019387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8760"/>
            <a:ext cx="5004048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86" y="4216896"/>
            <a:ext cx="5124613" cy="26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7696">
        <p:split orient="vert"/>
      </p:transition>
    </mc:Choice>
    <mc:Fallback>
      <p:transition advClick="0" advTm="76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964151"/>
          </a:xfrm>
        </p:spPr>
      </p:pic>
      <p:sp>
        <p:nvSpPr>
          <p:cNvPr id="5" name="TextBox 4"/>
          <p:cNvSpPr txBox="1"/>
          <p:nvPr/>
        </p:nvSpPr>
        <p:spPr>
          <a:xfrm>
            <a:off x="251520" y="146766"/>
            <a:ext cx="4569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Горжусь тобой, моя Россия!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6306">
        <p:split orient="vert"/>
      </p:transition>
    </mc:Choice>
    <mc:Fallback>
      <p:transition advClick="0" advTm="63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9024"/>
            <a:ext cx="9133840" cy="6948368"/>
          </a:xfrm>
        </p:spPr>
      </p:pic>
      <p:sp>
        <p:nvSpPr>
          <p:cNvPr id="5" name="TextBox 4"/>
          <p:cNvSpPr txBox="1"/>
          <p:nvPr/>
        </p:nvSpPr>
        <p:spPr>
          <a:xfrm>
            <a:off x="755576" y="425034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2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10187">
        <p:split orient="vert"/>
      </p:transition>
    </mc:Choice>
    <mc:Fallback>
      <p:transition advClick="0" advTm="101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692696"/>
            <a:ext cx="5709320" cy="5472608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Российская Федерация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самая большая по площади страна земного шара. Территория России занимает площадь около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17,1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миллиона квадратных километров. Расположена Россия на материке Евразия. Она занимает и восточную, и западную части континента. Преимущественно территория нашей страны находится на северной и северо-восточной области материка. Около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30%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территории Российской Федерации располагается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Европе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 около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70%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Азии.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69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5693">
        <p:split orient="vert"/>
      </p:transition>
    </mc:Choice>
    <mc:Fallback>
      <p:transition advClick="0" advTm="56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76" y="1916833"/>
            <a:ext cx="3755461" cy="210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5"/>
            <a:ext cx="4842584" cy="316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82" y="3284984"/>
            <a:ext cx="5043350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" y="644071"/>
            <a:ext cx="3707904" cy="34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0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4293">
        <p:split orient="vert"/>
      </p:transition>
    </mc:Choice>
    <mc:Fallback>
      <p:transition advClick="0" advTm="42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6101" y="476672"/>
            <a:ext cx="5017899" cy="1646768"/>
          </a:xfrm>
        </p:spPr>
        <p:txBody>
          <a:bodyPr/>
          <a:lstStyle/>
          <a:p>
            <a:r>
              <a:rPr lang="ru-RU" sz="4800" dirty="0" smtClean="0">
                <a:solidFill>
                  <a:schemeClr val="tx2"/>
                </a:solidFill>
              </a:rPr>
              <a:t>Столица России- Москва</a:t>
            </a:r>
            <a:endParaRPr lang="ru-RU" sz="48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32856"/>
            <a:ext cx="5220072" cy="48245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100165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6101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4051">
        <p:split orient="vert"/>
      </p:transition>
    </mc:Choice>
    <mc:Fallback>
      <p:transition advClick="0" advTm="40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692696"/>
            <a:ext cx="5122912" cy="1944216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Президент Российской Федерации-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Владимир Владимирович Путин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20888"/>
            <a:ext cx="5040560" cy="3960440"/>
          </a:xfrm>
        </p:spPr>
      </p:pic>
    </p:spTree>
    <p:extLst>
      <p:ext uri="{BB962C8B-B14F-4D97-AF65-F5344CB8AC3E}">
        <p14:creationId xmlns:p14="http://schemas.microsoft.com/office/powerpoint/2010/main" val="90232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3088">
        <p:split orient="vert"/>
      </p:transition>
    </mc:Choice>
    <mc:Fallback>
      <p:transition advClick="0" advTm="30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620688"/>
            <a:ext cx="5554960" cy="1008112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Символы страны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5256584" cy="4680520"/>
          </a:xfrm>
        </p:spPr>
      </p:pic>
    </p:spTree>
    <p:extLst>
      <p:ext uri="{BB962C8B-B14F-4D97-AF65-F5344CB8AC3E}">
        <p14:creationId xmlns:p14="http://schemas.microsoft.com/office/powerpoint/2010/main" val="230228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4344">
        <p:split orient="vert"/>
      </p:transition>
    </mc:Choice>
    <mc:Fallback>
      <p:transition advClick="0" advTm="43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4752528" cy="5760640"/>
          </a:xfrm>
        </p:spPr>
      </p:pic>
      <p:pic>
        <p:nvPicPr>
          <p:cNvPr id="5" name="gimn_-_gimn_rossii_so_slovami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4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237518">
        <p:split orient="vert"/>
      </p:transition>
    </mc:Choice>
    <mc:Fallback>
      <p:transition advClick="0" advTm="2375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50" objId="5"/>
        <p14:triggerEvt type="onClick" time="9350" objId="5"/>
        <p14:stopEvt time="237518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704" y="476672"/>
            <a:ext cx="3408744" cy="94096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Традиции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5" y="476672"/>
            <a:ext cx="3088207" cy="27407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66359"/>
            <a:ext cx="1847840" cy="2577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4170039" cy="3240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92" y="1196752"/>
            <a:ext cx="3241307" cy="2176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75" y="3373216"/>
            <a:ext cx="4147865" cy="288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6612">
        <p:split orient="vert"/>
      </p:transition>
    </mc:Choice>
    <mc:Fallback>
      <p:transition advClick="0" advTm="66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3600400" cy="94096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Кухня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3888432" cy="28803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41261"/>
            <a:ext cx="2998180" cy="3100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4" y="3356992"/>
            <a:ext cx="5543897" cy="2985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03605"/>
            <a:ext cx="4078300" cy="22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9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" advClick="0" advTm="7077">
        <p:split orient="vert"/>
      </p:transition>
    </mc:Choice>
    <mc:Fallback>
      <p:transition advClick="0" advTm="70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Шаблон3</Template>
  <TotalTime>133</TotalTime>
  <Words>97</Words>
  <Application>Microsoft Office PowerPoint</Application>
  <PresentationFormat>Экран (4:3)</PresentationFormat>
  <Paragraphs>10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Шаблон3</vt:lpstr>
      <vt:lpstr>Горжусь тобой, моя Россия!</vt:lpstr>
      <vt:lpstr>Презентация PowerPoint</vt:lpstr>
      <vt:lpstr>Презентация PowerPoint</vt:lpstr>
      <vt:lpstr>Столица России- Москва</vt:lpstr>
      <vt:lpstr>Президент Российской Федерации- Владимир Владимирович Путин</vt:lpstr>
      <vt:lpstr>Символы страны</vt:lpstr>
      <vt:lpstr>Презентация PowerPoint</vt:lpstr>
      <vt:lpstr>Традиции</vt:lpstr>
      <vt:lpstr>Кухня</vt:lpstr>
      <vt:lpstr>Достопримечательности</vt:lpstr>
      <vt:lpstr>Презентация PowerPoint</vt:lpstr>
      <vt:lpstr>Презентация PowerPoint</vt:lpstr>
    </vt:vector>
  </TitlesOfParts>
  <Company>Romeo1994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Горжусь тобой, моя Россия!</dc:title>
  <dc:creator>Юля</dc:creator>
  <cp:lastModifiedBy>Юля</cp:lastModifiedBy>
  <cp:revision>12</cp:revision>
  <dcterms:created xsi:type="dcterms:W3CDTF">2016-07-12T14:09:35Z</dcterms:created>
  <dcterms:modified xsi:type="dcterms:W3CDTF">2016-07-12T16:23:39Z</dcterms:modified>
</cp:coreProperties>
</file>