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64" r:id="rId5"/>
    <p:sldId id="265" r:id="rId6"/>
    <p:sldId id="266" r:id="rId7"/>
    <p:sldId id="267" r:id="rId8"/>
    <p:sldId id="258" r:id="rId9"/>
    <p:sldId id="260" r:id="rId10"/>
    <p:sldId id="270" r:id="rId11"/>
    <p:sldId id="26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 varScale="1">
        <p:scale>
          <a:sx n="111" d="100"/>
          <a:sy n="11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Рисование-диктант.</a:t>
            </a:r>
            <a:b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Изменения погоды.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52692" cy="540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8437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6901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2297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649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картинки молодцы презентац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49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бывает или нет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2389327" cy="239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81" y="1412777"/>
            <a:ext cx="2650167" cy="239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977" y="1409280"/>
            <a:ext cx="2253023" cy="2667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1661"/>
            <a:ext cx="2865512" cy="304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11660"/>
            <a:ext cx="2232248" cy="304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114" y="3356992"/>
            <a:ext cx="2182213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412777"/>
            <a:ext cx="1944216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27" y="4077073"/>
            <a:ext cx="1988135" cy="278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75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14127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707904" cy="5422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endParaRPr lang="ru-RU" sz="3600" b="1" i="1" dirty="0" smtClean="0">
              <a:solidFill>
                <a:srgbClr val="00B050"/>
              </a:solidFill>
              <a:latin typeface="Tahoma"/>
            </a:endParaRPr>
          </a:p>
          <a:p>
            <a:pPr lvl="0" algn="ctr"/>
            <a:r>
              <a:rPr lang="ru-RU" sz="3600" b="1" i="1" dirty="0" smtClean="0">
                <a:solidFill>
                  <a:srgbClr val="00B050"/>
                </a:solidFill>
                <a:latin typeface="Tahoma"/>
              </a:rPr>
              <a:t>Крупно</a:t>
            </a:r>
            <a:r>
              <a:rPr lang="ru-RU" sz="3600" b="1" i="1" dirty="0">
                <a:solidFill>
                  <a:srgbClr val="00B050"/>
                </a:solidFill>
                <a:latin typeface="Tahoma"/>
              </a:rPr>
              <a:t>, дробно зачастило,   </a:t>
            </a:r>
          </a:p>
          <a:p>
            <a:pPr lvl="0" algn="ctr"/>
            <a:r>
              <a:rPr lang="ru-RU" sz="3600" b="1" i="1" dirty="0">
                <a:solidFill>
                  <a:srgbClr val="00B050"/>
                </a:solidFill>
                <a:latin typeface="Tahoma"/>
              </a:rPr>
              <a:t>И всю землю намочило.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(дождь)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20" y="19791"/>
            <a:ext cx="5436096" cy="685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492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149"/>
            <a:ext cx="3563888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63888" cy="5422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ru-RU" sz="2400" b="1" i="1" dirty="0">
                <a:solidFill>
                  <a:srgbClr val="00B050"/>
                </a:solidFill>
                <a:latin typeface="Tahoma"/>
              </a:rPr>
              <a:t>Листья желтые летят, </a:t>
            </a:r>
          </a:p>
          <a:p>
            <a:pPr lvl="0" algn="ctr"/>
            <a:r>
              <a:rPr lang="ru-RU" sz="2400" b="1" i="1" dirty="0">
                <a:solidFill>
                  <a:srgbClr val="00B050"/>
                </a:solidFill>
                <a:latin typeface="Tahoma"/>
              </a:rPr>
              <a:t>Падают, кружатся, </a:t>
            </a:r>
          </a:p>
          <a:p>
            <a:pPr lvl="0" algn="ctr"/>
            <a:r>
              <a:rPr lang="ru-RU" sz="2400" b="1" i="1" dirty="0">
                <a:solidFill>
                  <a:srgbClr val="00B050"/>
                </a:solidFill>
                <a:latin typeface="Tahoma"/>
              </a:rPr>
              <a:t>И под ноги просто так </a:t>
            </a:r>
          </a:p>
          <a:p>
            <a:pPr lvl="0" algn="ctr"/>
            <a:r>
              <a:rPr lang="ru-RU" sz="2400" b="1" i="1" dirty="0">
                <a:solidFill>
                  <a:srgbClr val="00B050"/>
                </a:solidFill>
                <a:latin typeface="Tahoma"/>
              </a:rPr>
              <a:t>Как ковер ложатся! </a:t>
            </a:r>
          </a:p>
          <a:p>
            <a:pPr lvl="0" algn="ctr"/>
            <a:r>
              <a:rPr lang="ru-RU" sz="2400" b="1" i="1" dirty="0">
                <a:solidFill>
                  <a:srgbClr val="00B050"/>
                </a:solidFill>
                <a:latin typeface="Tahoma"/>
              </a:rPr>
              <a:t>Что за желтый снегопад? </a:t>
            </a:r>
          </a:p>
          <a:p>
            <a:pPr lvl="0" algn="ctr"/>
            <a:r>
              <a:rPr lang="ru-RU" sz="2400" b="1" i="1" dirty="0">
                <a:solidFill>
                  <a:srgbClr val="00B050"/>
                </a:solidFill>
                <a:latin typeface="Tahoma"/>
              </a:rPr>
              <a:t>Это просто ...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(листопад)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92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B050"/>
                </a:solidFill>
                <a:latin typeface="Tahoma"/>
              </a:rPr>
              <a:t>Тучи нагоняет, </a:t>
            </a:r>
          </a:p>
          <a:p>
            <a:pPr lvl="0" algn="ctr"/>
            <a:r>
              <a:rPr lang="ru-RU" sz="3600" b="1" i="1" dirty="0">
                <a:solidFill>
                  <a:srgbClr val="00B050"/>
                </a:solidFill>
                <a:latin typeface="Tahoma"/>
              </a:rPr>
              <a:t>Воет, задувает.</a:t>
            </a:r>
          </a:p>
          <a:p>
            <a:pPr lvl="0" algn="ctr"/>
            <a:r>
              <a:rPr lang="ru-RU" sz="3600" b="1" i="1" dirty="0">
                <a:solidFill>
                  <a:srgbClr val="00B050"/>
                </a:solidFill>
                <a:latin typeface="Tahoma"/>
              </a:rPr>
              <a:t>По свету рыщет, </a:t>
            </a:r>
          </a:p>
          <a:p>
            <a:pPr lvl="0" algn="ctr"/>
            <a:r>
              <a:rPr lang="ru-RU" sz="3600" b="1" i="1" dirty="0">
                <a:solidFill>
                  <a:srgbClr val="00B050"/>
                </a:solidFill>
                <a:latin typeface="Tahoma"/>
              </a:rPr>
              <a:t>Поет да свищет</a:t>
            </a:r>
            <a:r>
              <a:rPr lang="ru-RU" sz="3600" b="1" i="1" dirty="0" smtClean="0">
                <a:solidFill>
                  <a:srgbClr val="00B050"/>
                </a:solidFill>
                <a:latin typeface="Tahoma"/>
              </a:rPr>
              <a:t>.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(ветер)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6521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931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 algn="ctr"/>
            <a:r>
              <a:rPr lang="ru-RU" sz="4800" b="1" i="1" dirty="0">
                <a:solidFill>
                  <a:srgbClr val="00B050"/>
                </a:solidFill>
                <a:latin typeface="Tahoma"/>
              </a:rPr>
              <a:t>Не снег, не лед,</a:t>
            </a:r>
          </a:p>
          <a:p>
            <a:pPr lvl="0" algn="ctr"/>
            <a:r>
              <a:rPr lang="ru-RU" sz="4800" b="1" i="1" dirty="0">
                <a:solidFill>
                  <a:srgbClr val="00B050"/>
                </a:solidFill>
                <a:latin typeface="Tahoma"/>
              </a:rPr>
              <a:t>А серебром деревья уберет.</a:t>
            </a:r>
          </a:p>
          <a:p>
            <a:pPr lvl="0" algn="ctr"/>
            <a:r>
              <a:rPr lang="ru-RU" sz="4800" b="1" dirty="0" smtClean="0">
                <a:solidFill>
                  <a:schemeClr val="tx1"/>
                </a:solidFill>
                <a:latin typeface="Tahoma"/>
              </a:rPr>
              <a:t>(иней)</a:t>
            </a:r>
            <a:endParaRPr lang="ru-RU" sz="4800" b="1" dirty="0">
              <a:solidFill>
                <a:schemeClr val="tx1"/>
              </a:solidFill>
              <a:latin typeface="Tahoma"/>
            </a:endParaRPr>
          </a:p>
          <a:p>
            <a:pPr algn="ctr"/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"/>
            <a:ext cx="5652120" cy="687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228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14127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800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Загадки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12776"/>
            <a:ext cx="3491880" cy="5445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/>
            <a:r>
              <a:rPr lang="ru-RU" sz="4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Лес разделся, </a:t>
            </a:r>
            <a:br>
              <a:rPr lang="ru-RU" sz="4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Неба просинь, </a:t>
            </a:r>
            <a:br>
              <a:rPr lang="ru-RU" sz="4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время года …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(осень)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9468"/>
            <a:ext cx="5652120" cy="686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164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Разминка </a:t>
            </a: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пальчиков</a:t>
            </a:r>
            <a:b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капусту 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рубим,  </a:t>
            </a: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рубим</a:t>
            </a:r>
            <a:b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морковку трём, трем</a:t>
            </a:r>
            <a:b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капусту </a:t>
            </a:r>
            <a:r>
              <a:rPr lang="ru-RU" sz="54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соооолим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54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сооолим</a:t>
            </a: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капусту 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мнем,  </a:t>
            </a: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мнем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294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5170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Осень 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Наступила золотая осень. Погода стоит ясная и теплая. По голубому небу плывут белые облака. Пролетела стайка птиц. Ярко светит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солнце.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Вдали виднеется голубое озеро, по которому плавают три утки. Трава уже пожелтела, но на полянке еще отцветают последние цветы: желтые, красные и синие. Около озера стоит маленький домик. Возле дома растет большое дерево. Листья на дереве разноцветные - желтые, зеленые красные. Под деревом сидит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маленький ёжик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Вдруг подул сильный ветер. На небе появилась серая туча. Сверкнула молния. Пошел дождь. С дерева полетела листва. Вся трава стала покрыта разноцветными листьями.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2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200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Рисование-диктант. Изменения погоды.</vt:lpstr>
      <vt:lpstr>Так бывает или нет?</vt:lpstr>
      <vt:lpstr>Загадки</vt:lpstr>
      <vt:lpstr>Загадки</vt:lpstr>
      <vt:lpstr>Загадки</vt:lpstr>
      <vt:lpstr>Загадки</vt:lpstr>
      <vt:lpstr>Загадки</vt:lpstr>
      <vt:lpstr> Разминка для пальчиков Мы капусту рубим,  рубим Мы морковку трём, трем Мы капусту соооолим,  сооолим… Мы капусту мнем,  мнем… </vt:lpstr>
      <vt:lpstr>Осень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Рисование. Изменения погоды.</dc:title>
  <dc:creator>dwyanen</dc:creator>
  <cp:lastModifiedBy>dwyanen</cp:lastModifiedBy>
  <cp:revision>14</cp:revision>
  <dcterms:created xsi:type="dcterms:W3CDTF">2016-10-12T03:10:03Z</dcterms:created>
  <dcterms:modified xsi:type="dcterms:W3CDTF">2016-10-17T05:51:48Z</dcterms:modified>
</cp:coreProperties>
</file>