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3" r:id="rId13"/>
    <p:sldId id="271" r:id="rId14"/>
    <p:sldId id="272" r:id="rId15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100" d="100"/>
          <a:sy n="100" d="100"/>
        </p:scale>
        <p:origin x="-7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12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3A45BA1-980A-4507-BE5A-5C1E7C2FFD8F}" type="datetimeFigureOut">
              <a:rPr lang="ru-RU" smtClean="0"/>
              <a:t>26.10.2016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57E03411-58E2-43FD-AE1D-AD77DFF8CB2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5A3416D-7FED-43BC-AA7C-D92DBA01ED64}" type="datetimeFigureOut">
              <a:rPr lang="ru-RU" smtClean="0"/>
              <a:t>26.10.2016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C8DC57A8-AE18-4654-B6AF-04B3577165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018309"/>
            <a:ext cx="6858002" cy="2563091"/>
          </a:xfrm>
        </p:spPr>
        <p:txBody>
          <a:bodyPr>
            <a:normAutofit fontScale="90000"/>
          </a:bodyPr>
          <a:lstStyle/>
          <a:p>
            <a:pPr algn="ctr" defTabSz="914400">
              <a:spcBef>
                <a:spcPts val="1"/>
              </a:spcBef>
              <a:buNone/>
            </a:pPr>
            <a:r>
              <a:rPr lang="ru-RU" sz="270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МБДОУ Детский сад №10 «Антошка»</a:t>
            </a:r>
            <a:br>
              <a:rPr lang="ru-RU" sz="270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</a:br>
            <a:r>
              <a:rPr lang="ru-RU" sz="2700" dirty="0">
                <a:solidFill>
                  <a:srgbClr val="9A5315">
                    <a:lumMod val="50000"/>
                  </a:srgbClr>
                </a:solidFill>
                <a:latin typeface="Segoe Print"/>
              </a:rPr>
              <a:t/>
            </a:r>
            <a:br>
              <a:rPr lang="ru-RU" sz="2700" dirty="0">
                <a:solidFill>
                  <a:srgbClr val="9A5315">
                    <a:lumMod val="50000"/>
                  </a:srgbClr>
                </a:solidFill>
                <a:latin typeface="Segoe Print"/>
              </a:rPr>
            </a:br>
            <a:r>
              <a:rPr lang="ru-RU" sz="40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Отчет о летней оздоровительной работе во второй младшей группе</a:t>
            </a:r>
            <a:br>
              <a:rPr lang="ru-RU" sz="40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</a:br>
            <a:endParaRPr lang="ru-RU" sz="40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2989118"/>
          </a:xfrm>
        </p:spPr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ru-RU" dirty="0" smtClean="0"/>
              <a:t>Воспитатели: </a:t>
            </a:r>
            <a:r>
              <a:rPr lang="ru-RU" dirty="0" err="1" smtClean="0"/>
              <a:t>Синкина</a:t>
            </a:r>
            <a:r>
              <a:rPr lang="ru-RU" dirty="0" smtClean="0"/>
              <a:t> Е.В.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ru-RU" sz="2400" b="0" i="0" dirty="0" smtClean="0"/>
              <a:t>                    </a:t>
            </a:r>
            <a:r>
              <a:rPr lang="ru-RU" sz="2400" b="0" i="0" dirty="0" err="1" smtClean="0"/>
              <a:t>Безлуцкая</a:t>
            </a:r>
            <a:r>
              <a:rPr lang="ru-RU" sz="2400" b="0" i="0" dirty="0" smtClean="0"/>
              <a:t> Н.Н.</a:t>
            </a:r>
          </a:p>
          <a:p>
            <a:pPr marL="0" indent="0" algn="l">
              <a:spcBef>
                <a:spcPts val="0"/>
              </a:spcBef>
              <a:buNone/>
            </a:pPr>
            <a:endParaRPr lang="ru-RU" dirty="0"/>
          </a:p>
          <a:p>
            <a:pPr marL="0" indent="0" algn="l">
              <a:spcBef>
                <a:spcPts val="0"/>
              </a:spcBef>
              <a:buNone/>
            </a:pPr>
            <a:endParaRPr lang="ru-RU" sz="2400" b="0" i="0" dirty="0" smtClean="0"/>
          </a:p>
          <a:p>
            <a:pPr marL="0" indent="0" algn="l">
              <a:spcBef>
                <a:spcPts val="0"/>
              </a:spcBef>
              <a:buNone/>
            </a:pPr>
            <a:endParaRPr lang="ru-RU" dirty="0"/>
          </a:p>
          <a:p>
            <a:pPr marL="0" indent="0" algn="l">
              <a:spcBef>
                <a:spcPts val="0"/>
              </a:spcBef>
              <a:buNone/>
            </a:pPr>
            <a:endParaRPr lang="ru-RU" sz="2400" b="0" i="0" dirty="0" smtClean="0"/>
          </a:p>
          <a:p>
            <a:pPr marL="0" indent="0" algn="l">
              <a:spcBef>
                <a:spcPts val="0"/>
              </a:spcBef>
              <a:buNone/>
            </a:pPr>
            <a:r>
              <a:rPr lang="ru-RU" dirty="0" smtClean="0"/>
              <a:t>                     2016 год</a:t>
            </a:r>
            <a:endParaRPr lang="ru-RU" sz="2400" b="0" i="0" dirty="0" smtClean="0"/>
          </a:p>
          <a:p>
            <a:pPr marL="0" indent="0" algn="l">
              <a:spcBef>
                <a:spcPts val="0"/>
              </a:spcBef>
              <a:buNone/>
            </a:pPr>
            <a:endParaRPr lang="ru-RU" sz="2400" b="0" i="0" dirty="0"/>
          </a:p>
        </p:txBody>
      </p:sp>
      <p:pic>
        <p:nvPicPr>
          <p:cNvPr id="5" name="Detskie_pesni_-_Vot_ono_kakoe_nashe_leto_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" y="219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1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Здравствуй, милый мой цветочек. </a:t>
            </a:r>
            <a:br>
              <a:rPr lang="ru-RU" sz="2800" dirty="0" smtClean="0"/>
            </a:br>
            <a:r>
              <a:rPr lang="ru-RU" sz="2800" dirty="0" smtClean="0"/>
              <a:t>Лете гость весенний!</a:t>
            </a:r>
            <a:br>
              <a:rPr lang="ru-RU" sz="2800" dirty="0" smtClean="0"/>
            </a:br>
            <a:r>
              <a:rPr lang="ru-RU" sz="2800" dirty="0" smtClean="0"/>
              <a:t> Как красиво ты расцвел Всем на удивленье!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410984"/>
            <a:ext cx="4954587" cy="301710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63126"/>
            <a:ext cx="4951413" cy="3912823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987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1931184"/>
            <a:ext cx="4954587" cy="397670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48248"/>
            <a:ext cx="4951413" cy="3542578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057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22" y="1752600"/>
            <a:ext cx="9618181" cy="42291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921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5753100"/>
          </a:xfrm>
        </p:spPr>
        <p:txBody>
          <a:bodyPr>
            <a:normAutofit/>
          </a:bodyPr>
          <a:lstStyle/>
          <a:p>
            <a:pPr algn="ctr"/>
            <a:r>
              <a:rPr lang="ru-RU" sz="9600" dirty="0" smtClean="0"/>
              <a:t>Спасибо за внимание!</a:t>
            </a:r>
            <a:br>
              <a:rPr lang="ru-RU" sz="9600" dirty="0" smtClean="0"/>
            </a:br>
            <a:endParaRPr lang="ru-RU" sz="9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6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2" r="23142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0" r="12870"/>
          <a:stretch>
            <a:fillRect/>
          </a:stretch>
        </p:blipFill>
        <p:spPr>
          <a:xfrm>
            <a:off x="5530980" y="529603"/>
            <a:ext cx="3009166" cy="2317506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9" r="25449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pPr algn="ctr"/>
            <a:r>
              <a:rPr lang="ru-RU" dirty="0" smtClean="0"/>
              <a:t>Здравствуй, лето! Лето красное – пора прекрасная! Играем, гуляем, сил набираем!</a:t>
            </a:r>
            <a:endParaRPr lang="ru-RU" dirty="0"/>
          </a:p>
        </p:txBody>
      </p:sp>
      <p:pic>
        <p:nvPicPr>
          <p:cNvPr id="3" name="Detskie_pesni_-_Vot_ono_kakoe_nashe_leto_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91750" y="428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5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 r="19043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24263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" b="3071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pPr algn="ctr"/>
            <a:r>
              <a:rPr lang="ru-RU" dirty="0" smtClean="0"/>
              <a:t>Девочки и мальчики Прыгают как мячики      Ножками топочут Весело хохочут</a:t>
            </a:r>
            <a:endParaRPr lang="ru-RU" dirty="0"/>
          </a:p>
        </p:txBody>
      </p:sp>
      <p:pic>
        <p:nvPicPr>
          <p:cNvPr id="3" name="Detskie_pesni_-_Vot_ono_kakoe_nashe_leto_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6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7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r="109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3" b="5593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ru-RU" dirty="0" smtClean="0"/>
              <a:t>Почему для всех ребят лета не хватает?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Лето, словно, шоколад, очень быстро тает!</a:t>
            </a:r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4" r="23034"/>
          <a:stretch>
            <a:fillRect/>
          </a:stretch>
        </p:blipFill>
        <p:spPr>
          <a:xfrm>
            <a:off x="811213" y="996950"/>
            <a:ext cx="4071937" cy="4706938"/>
          </a:xfrm>
        </p:spPr>
      </p:pic>
    </p:spTree>
    <p:extLst>
      <p:ext uri="{BB962C8B-B14F-4D97-AF65-F5344CB8AC3E}">
        <p14:creationId xmlns:p14="http://schemas.microsoft.com/office/powerpoint/2010/main" val="77569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r="28571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4" r="19654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6" b="6876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pPr algn="ctr"/>
            <a:r>
              <a:rPr lang="ru-RU" dirty="0" smtClean="0"/>
              <a:t>Мы очень любим праздники в саду, Баба Яга в гостях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54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r="13095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b="5670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Нептуна </a:t>
            </a:r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r="116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333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1" b="5631"/>
          <a:stretch>
            <a:fillRect/>
          </a:stretch>
        </p:blipFill>
        <p:spPr/>
      </p:pic>
      <p:pic>
        <p:nvPicPr>
          <p:cNvPr id="13" name="Рисунок 12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4" b="11454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pPr algn="ctr"/>
            <a:r>
              <a:rPr lang="ru-RU" dirty="0" smtClean="0"/>
              <a:t>Цветочки мы сажали, поливали, Ребят к труду мы приучали</a:t>
            </a: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1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704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5" r="16465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8" r="9298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r="4755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И без всякого сомненья</a:t>
            </a:r>
          </a:p>
          <a:p>
            <a:pPr algn="ctr"/>
            <a:r>
              <a:rPr lang="ru-RU" dirty="0" smtClean="0"/>
              <a:t> Есть хорошее решенье –</a:t>
            </a:r>
          </a:p>
          <a:p>
            <a:pPr algn="ctr"/>
            <a:r>
              <a:rPr lang="ru-RU" dirty="0" smtClean="0"/>
              <a:t> Бег полезен и игра,</a:t>
            </a:r>
          </a:p>
          <a:p>
            <a:pPr algn="ctr"/>
            <a:r>
              <a:rPr lang="ru-RU" dirty="0" smtClean="0"/>
              <a:t> Занимайся детвора!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95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8" r="19988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r="5076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r="4138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>
          <a:xfrm>
            <a:off x="9128559" y="2048893"/>
            <a:ext cx="2286000" cy="2514599"/>
          </a:xfrm>
        </p:spPr>
        <p:txBody>
          <a:bodyPr/>
          <a:lstStyle/>
          <a:p>
            <a:pPr algn="ctr"/>
            <a:r>
              <a:rPr lang="ru-RU" dirty="0" smtClean="0"/>
              <a:t>Чтоб проворным стать атлетом, проведем мы эстафету. Будем бегать быстро, дружно, Победить нам очень нужно!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40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NatureIllustration_16x9_TP103431353.potx" id="{8A6F2D2F-6FDF-40AD-A2FC-E20AC28411A7}" vid="{0B84DAD3-D477-4488-8A04-91C293FC61C2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Цветная презентация, посвященная природе, представленная в альбомной ориентации (широкоэкранный формат)</Template>
  <TotalTime>0</TotalTime>
  <Words>150</Words>
  <Application>Microsoft Office PowerPoint</Application>
  <PresentationFormat>Произвольный</PresentationFormat>
  <Paragraphs>34</Paragraphs>
  <Slides>13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Nature Illustration 16x9</vt:lpstr>
      <vt:lpstr>МБДОУ Детский сад №10 «Антошка»  Отчет о летней оздоровительной работе во второй младшей группе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Здравствуй, милый мой цветочек.  Лете гость весенний!  Как красиво ты расцвел Всем на удивленье!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2016-02-15T18:30:57Z</dcterms:created>
  <dcterms:modified xsi:type="dcterms:W3CDTF">2016-10-26T15:19:59Z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