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721" r:id="rId2"/>
  </p:sldMasterIdLst>
  <p:sldIdLst>
    <p:sldId id="298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269" r:id="rId12"/>
    <p:sldId id="265" r:id="rId13"/>
    <p:sldId id="267" r:id="rId14"/>
    <p:sldId id="268" r:id="rId15"/>
    <p:sldId id="296" r:id="rId16"/>
    <p:sldId id="307" r:id="rId17"/>
    <p:sldId id="308" r:id="rId18"/>
    <p:sldId id="309" r:id="rId19"/>
    <p:sldId id="310" r:id="rId20"/>
    <p:sldId id="313" r:id="rId21"/>
    <p:sldId id="312" r:id="rId22"/>
    <p:sldId id="316" r:id="rId23"/>
    <p:sldId id="311" r:id="rId24"/>
    <p:sldId id="314" r:id="rId25"/>
    <p:sldId id="330" r:id="rId26"/>
    <p:sldId id="318" r:id="rId27"/>
    <p:sldId id="315" r:id="rId28"/>
    <p:sldId id="317" r:id="rId29"/>
    <p:sldId id="326" r:id="rId30"/>
    <p:sldId id="327" r:id="rId31"/>
    <p:sldId id="320" r:id="rId32"/>
    <p:sldId id="321" r:id="rId33"/>
    <p:sldId id="328" r:id="rId34"/>
    <p:sldId id="329" r:id="rId35"/>
    <p:sldId id="323" r:id="rId36"/>
    <p:sldId id="325" r:id="rId37"/>
    <p:sldId id="322" r:id="rId3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B7F3C1"/>
    <a:srgbClr val="1CE1FC"/>
    <a:srgbClr val="686BF2"/>
    <a:srgbClr val="7C7FF4"/>
    <a:srgbClr val="91CFF9"/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16 w 1722"/>
                <a:gd name="T1" fmla="*/ 63 h 66"/>
                <a:gd name="T2" fmla="*/ 1716 w 1722"/>
                <a:gd name="T3" fmla="*/ 57 h 66"/>
                <a:gd name="T4" fmla="*/ 0 w 1722"/>
                <a:gd name="T5" fmla="*/ 0 h 66"/>
                <a:gd name="T6" fmla="*/ 0 w 1722"/>
                <a:gd name="T7" fmla="*/ 45 h 66"/>
                <a:gd name="T8" fmla="*/ 1716 w 1722"/>
                <a:gd name="T9" fmla="*/ 63 h 66"/>
                <a:gd name="T10" fmla="*/ 1716 w 1722"/>
                <a:gd name="T11" fmla="*/ 63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2 w 975"/>
                <a:gd name="T1" fmla="*/ 48 h 101"/>
                <a:gd name="T2" fmla="*/ 972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2 w 975"/>
                <a:gd name="T9" fmla="*/ 48 h 101"/>
                <a:gd name="T10" fmla="*/ 972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35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35 w 2141"/>
                <a:gd name="T7" fmla="*/ 0 h 198"/>
                <a:gd name="T8" fmla="*/ 2135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73 w 2517"/>
                <a:gd name="T1" fmla="*/ 276 h 276"/>
                <a:gd name="T2" fmla="*/ 2508 w 2517"/>
                <a:gd name="T3" fmla="*/ 204 h 276"/>
                <a:gd name="T4" fmla="*/ 2251 w 2517"/>
                <a:gd name="T5" fmla="*/ 0 h 276"/>
                <a:gd name="T6" fmla="*/ 0 w 2517"/>
                <a:gd name="T7" fmla="*/ 276 h 276"/>
                <a:gd name="T8" fmla="*/ 2173 w 2517"/>
                <a:gd name="T9" fmla="*/ 276 h 276"/>
                <a:gd name="T10" fmla="*/ 2173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6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6 w 729"/>
                <a:gd name="T7" fmla="*/ 240 h 240"/>
                <a:gd name="T8" fmla="*/ 726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6 w 729"/>
                <a:gd name="T1" fmla="*/ 318 h 318"/>
                <a:gd name="T2" fmla="*/ 726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6 w 729"/>
                <a:gd name="T9" fmla="*/ 318 h 318"/>
                <a:gd name="T10" fmla="*/ 726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09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62506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2507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422F0-11AC-47EB-A8F3-43F4AAC33C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036CF-1F9B-4F30-A037-87117C1FB4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D0854-4EF7-4ABC-8F59-C5C5597FF0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16 w 1722"/>
                <a:gd name="T1" fmla="*/ 63 h 66"/>
                <a:gd name="T2" fmla="*/ 1716 w 1722"/>
                <a:gd name="T3" fmla="*/ 57 h 66"/>
                <a:gd name="T4" fmla="*/ 0 w 1722"/>
                <a:gd name="T5" fmla="*/ 0 h 66"/>
                <a:gd name="T6" fmla="*/ 0 w 1722"/>
                <a:gd name="T7" fmla="*/ 45 h 66"/>
                <a:gd name="T8" fmla="*/ 1716 w 1722"/>
                <a:gd name="T9" fmla="*/ 63 h 66"/>
                <a:gd name="T10" fmla="*/ 1716 w 1722"/>
                <a:gd name="T11" fmla="*/ 63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2 w 975"/>
                <a:gd name="T1" fmla="*/ 48 h 101"/>
                <a:gd name="T2" fmla="*/ 972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2 w 975"/>
                <a:gd name="T9" fmla="*/ 48 h 101"/>
                <a:gd name="T10" fmla="*/ 972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35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35 w 2141"/>
                <a:gd name="T7" fmla="*/ 0 h 198"/>
                <a:gd name="T8" fmla="*/ 2135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73 w 2517"/>
                <a:gd name="T1" fmla="*/ 276 h 276"/>
                <a:gd name="T2" fmla="*/ 2508 w 2517"/>
                <a:gd name="T3" fmla="*/ 204 h 276"/>
                <a:gd name="T4" fmla="*/ 2251 w 2517"/>
                <a:gd name="T5" fmla="*/ 0 h 276"/>
                <a:gd name="T6" fmla="*/ 0 w 2517"/>
                <a:gd name="T7" fmla="*/ 276 h 276"/>
                <a:gd name="T8" fmla="*/ 2173 w 2517"/>
                <a:gd name="T9" fmla="*/ 276 h 276"/>
                <a:gd name="T10" fmla="*/ 2173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6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6 w 729"/>
                <a:gd name="T7" fmla="*/ 240 h 240"/>
                <a:gd name="T8" fmla="*/ 726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6 w 729"/>
                <a:gd name="T1" fmla="*/ 318 h 318"/>
                <a:gd name="T2" fmla="*/ 726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6 w 729"/>
                <a:gd name="T9" fmla="*/ 318 h 318"/>
                <a:gd name="T10" fmla="*/ 726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09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FAF9E6"/>
                  </a:solidFill>
                </a:endParaRPr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FAF9E6"/>
                  </a:solidFill>
                </a:endParaRPr>
              </a:p>
            </p:txBody>
          </p:sp>
        </p:grpSp>
      </p:grpSp>
      <p:sp>
        <p:nvSpPr>
          <p:cNvPr id="62506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2507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6EF5B-ADA7-4461-B775-5A25BDE699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0B87B-F909-4819-995E-9AE3E422E1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A0A7D-97AF-426C-B76E-E01AA5FE12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610B5-77C9-4665-BEDA-E36426895E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56C47-20B0-4E0D-8F8B-14B0B8F97B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72C1F-E2C7-4D5F-B7A7-9C60EB8F00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4477F-8919-44EB-A533-0372729498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FF6CF-BAE3-4BAF-BD27-761528DC08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570DE-E0E3-4059-85A2-BDB49ACE85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EED2D-84AC-4447-B751-441E7CA10D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96E80-A1AC-41F3-9677-0D30A55DF5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F6E5B-3966-4858-B7AB-F81368F26A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28169-55FF-4A31-BD40-37243FB613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29F70-DC76-4E44-B7CE-E6D892B2D6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2B12B-9352-4C27-ACEF-4C5C4FC719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7C318-5A3F-4D75-B328-DCD5B984CB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F6AA0-BE0F-4DAA-BD5B-093B945ADD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137AD-47C3-4BA6-A459-C460E48F61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55570-ED64-4D86-9CEF-1FA46C6ED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61443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44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45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16 w 1722"/>
                <a:gd name="T1" fmla="*/ 63 h 66"/>
                <a:gd name="T2" fmla="*/ 1716 w 1722"/>
                <a:gd name="T3" fmla="*/ 57 h 66"/>
                <a:gd name="T4" fmla="*/ 0 w 1722"/>
                <a:gd name="T5" fmla="*/ 0 h 66"/>
                <a:gd name="T6" fmla="*/ 0 w 1722"/>
                <a:gd name="T7" fmla="*/ 45 h 66"/>
                <a:gd name="T8" fmla="*/ 1716 w 1722"/>
                <a:gd name="T9" fmla="*/ 63 h 66"/>
                <a:gd name="T10" fmla="*/ 1716 w 1722"/>
                <a:gd name="T11" fmla="*/ 63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47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2 w 975"/>
                <a:gd name="T1" fmla="*/ 48 h 101"/>
                <a:gd name="T2" fmla="*/ 972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2 w 975"/>
                <a:gd name="T9" fmla="*/ 48 h 101"/>
                <a:gd name="T10" fmla="*/ 972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35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35 w 2141"/>
                <a:gd name="T7" fmla="*/ 0 h 198"/>
                <a:gd name="T8" fmla="*/ 2135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50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73 w 2517"/>
                <a:gd name="T1" fmla="*/ 276 h 276"/>
                <a:gd name="T2" fmla="*/ 2508 w 2517"/>
                <a:gd name="T3" fmla="*/ 204 h 276"/>
                <a:gd name="T4" fmla="*/ 2251 w 2517"/>
                <a:gd name="T5" fmla="*/ 0 h 276"/>
                <a:gd name="T6" fmla="*/ 0 w 2517"/>
                <a:gd name="T7" fmla="*/ 276 h 276"/>
                <a:gd name="T8" fmla="*/ 2173 w 2517"/>
                <a:gd name="T9" fmla="*/ 276 h 276"/>
                <a:gd name="T10" fmla="*/ 2173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52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2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6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6 w 729"/>
                <a:gd name="T7" fmla="*/ 240 h 240"/>
                <a:gd name="T8" fmla="*/ 726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54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6 w 729"/>
                <a:gd name="T1" fmla="*/ 318 h 318"/>
                <a:gd name="T2" fmla="*/ 726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6 w 729"/>
                <a:gd name="T9" fmla="*/ 318 h 318"/>
                <a:gd name="T10" fmla="*/ 726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56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57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58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60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0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62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63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64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4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66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67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7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09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69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9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71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72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73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74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75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76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77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78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61480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481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61482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8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484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85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86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762861F-CFD7-4D65-A99E-0463525CE8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ransition spd="med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61443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61444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61445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2059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16 w 1722"/>
                <a:gd name="T1" fmla="*/ 63 h 66"/>
                <a:gd name="T2" fmla="*/ 1716 w 1722"/>
                <a:gd name="T3" fmla="*/ 57 h 66"/>
                <a:gd name="T4" fmla="*/ 0 w 1722"/>
                <a:gd name="T5" fmla="*/ 0 h 66"/>
                <a:gd name="T6" fmla="*/ 0 w 1722"/>
                <a:gd name="T7" fmla="*/ 45 h 66"/>
                <a:gd name="T8" fmla="*/ 1716 w 1722"/>
                <a:gd name="T9" fmla="*/ 63 h 66"/>
                <a:gd name="T10" fmla="*/ 1716 w 1722"/>
                <a:gd name="T11" fmla="*/ 63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47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2061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2 w 975"/>
                <a:gd name="T1" fmla="*/ 48 h 101"/>
                <a:gd name="T2" fmla="*/ 972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2 w 975"/>
                <a:gd name="T9" fmla="*/ 48 h 101"/>
                <a:gd name="T10" fmla="*/ 972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2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35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35 w 2141"/>
                <a:gd name="T7" fmla="*/ 0 h 198"/>
                <a:gd name="T8" fmla="*/ 2135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50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2064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73 w 2517"/>
                <a:gd name="T1" fmla="*/ 276 h 276"/>
                <a:gd name="T2" fmla="*/ 2508 w 2517"/>
                <a:gd name="T3" fmla="*/ 204 h 276"/>
                <a:gd name="T4" fmla="*/ 2251 w 2517"/>
                <a:gd name="T5" fmla="*/ 0 h 276"/>
                <a:gd name="T6" fmla="*/ 0 w 2517"/>
                <a:gd name="T7" fmla="*/ 276 h 276"/>
                <a:gd name="T8" fmla="*/ 2173 w 2517"/>
                <a:gd name="T9" fmla="*/ 276 h 276"/>
                <a:gd name="T10" fmla="*/ 2173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52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2066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6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6 w 729"/>
                <a:gd name="T7" fmla="*/ 240 h 240"/>
                <a:gd name="T8" fmla="*/ 726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54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2068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6 w 729"/>
                <a:gd name="T1" fmla="*/ 318 h 318"/>
                <a:gd name="T2" fmla="*/ 726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6 w 729"/>
                <a:gd name="T9" fmla="*/ 318 h 318"/>
                <a:gd name="T10" fmla="*/ 726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56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61457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61458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2072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60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2074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62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61463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61464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2078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66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61467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2081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09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69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2083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71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61472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61473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61474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61475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61476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61477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sp>
          <p:nvSpPr>
            <p:cNvPr id="61478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FAF9E6"/>
                </a:solidFill>
              </a:endParaRPr>
            </a:p>
          </p:txBody>
        </p:sp>
        <p:grpSp>
          <p:nvGrpSpPr>
            <p:cNvPr id="2092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61480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FAF9E6"/>
                  </a:solidFill>
                </a:endParaRPr>
              </a:p>
            </p:txBody>
          </p:sp>
          <p:sp>
            <p:nvSpPr>
              <p:cNvPr id="61481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solidFill>
                    <a:srgbClr val="FAF9E6"/>
                  </a:solidFill>
                </a:endParaRPr>
              </a:p>
            </p:txBody>
          </p:sp>
        </p:grpSp>
      </p:grpSp>
      <p:sp>
        <p:nvSpPr>
          <p:cNvPr id="61482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8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484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AF9E6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85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AF9E6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86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AF9E6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AF1D0BB0-B915-4C5C-90D4-6032556824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ransition spd="med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5.wmf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1.png"/><Relationship Id="rId1" Type="http://schemas.openxmlformats.org/officeDocument/2006/relationships/audio" Target="file:///C:\Documents%20and%20Settings\&#1059;&#1095;&#1080;&#1090;&#1077;&#1083;&#1100;\&#1056;&#1072;&#1073;&#1086;&#1095;&#1080;&#1081;%20&#1089;&#1090;&#1086;&#1083;\&#1043;&#1083;&#1072;&#1075;&#1086;&#1083;\&#1060;&#1080;&#1079;&#1082;&#1091;&#1083;&#1100;&#1090;&#1084;&#1080;&#1085;&#1091;&#1090;&#1082;&#1072;%20&#1082;%20&#1091;&#1088;&#1086;&#1082;&#1091;.wav" TargetMode="Externa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5.wmf"/><Relationship Id="rId4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FAF9E6"/>
              </a:solidFill>
            </a:endParaRPr>
          </a:p>
        </p:txBody>
      </p:sp>
      <p:sp>
        <p:nvSpPr>
          <p:cNvPr id="17418" name="WordArt 10"/>
          <p:cNvSpPr>
            <a:spLocks noChangeArrowheads="1" noChangeShapeType="1" noTextEdit="1"/>
          </p:cNvSpPr>
          <p:nvPr/>
        </p:nvSpPr>
        <p:spPr bwMode="auto">
          <a:xfrm>
            <a:off x="2209800" y="5105400"/>
            <a:ext cx="5334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normalizeH="1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25602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1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WordArt 2"/>
          <p:cNvSpPr>
            <a:spLocks noGrp="1" noChangeArrowheads="1" noChangeShapeType="1" noTextEdit="1"/>
          </p:cNvSpPr>
          <p:nvPr/>
        </p:nvSpPr>
        <p:spPr bwMode="auto">
          <a:xfrm>
            <a:off x="533400" y="1905000"/>
            <a:ext cx="8229600" cy="259080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13800" b="1" i="1" kern="10" spc="-3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1"/>
                </a:gradFill>
                <a:latin typeface="Comic Sans MS"/>
              </a:rPr>
              <a:t>Глагол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8" grpId="0" animBg="1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4819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240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7924800" cy="1246188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i="1" dirty="0" smtClean="0">
                <a:solidFill>
                  <a:srgbClr val="FF0000"/>
                </a:solidFill>
                <a:latin typeface="Comic Sans MS" pitchFamily="66" charset="0"/>
              </a:rPr>
              <a:t>1. Выбери верное  утверждение: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229600" cy="3733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chemeClr val="tx1">
                    <a:lumMod val="10000"/>
                  </a:schemeClr>
                </a:solidFill>
                <a:sym typeface="Wingdings 2" pitchFamily="18" charset="2"/>
              </a:rPr>
              <a:t>М)  </a:t>
            </a:r>
            <a:r>
              <a:rPr lang="ru-RU" b="1" dirty="0" smtClean="0">
                <a:solidFill>
                  <a:srgbClr val="0000FF"/>
                </a:solidFill>
                <a:sym typeface="Wingdings 2" pitchFamily="18" charset="2"/>
              </a:rPr>
              <a:t>Глагол – это </a:t>
            </a:r>
            <a:r>
              <a:rPr lang="ru-RU" b="1" dirty="0">
                <a:solidFill>
                  <a:srgbClr val="0000FF"/>
                </a:solidFill>
                <a:sym typeface="Wingdings 2" pitchFamily="18" charset="2"/>
              </a:rPr>
              <a:t>ч</a:t>
            </a:r>
            <a:r>
              <a:rPr lang="ru-RU" b="1" dirty="0" smtClean="0">
                <a:solidFill>
                  <a:srgbClr val="0000FF"/>
                </a:solidFill>
              </a:rPr>
              <a:t>асть речи, которая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0000FF"/>
                </a:solidFill>
              </a:rPr>
              <a:t>       обозначает признак предмета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chemeClr val="tx1">
                    <a:lumMod val="10000"/>
                  </a:schemeClr>
                </a:solidFill>
              </a:rPr>
              <a:t>О)   </a:t>
            </a:r>
            <a:r>
              <a:rPr lang="ru-RU" b="1" dirty="0" smtClean="0">
                <a:solidFill>
                  <a:srgbClr val="0000FF"/>
                </a:solidFill>
              </a:rPr>
              <a:t>Глагол – это часть речи,  которая   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0000FF"/>
                </a:solidFill>
              </a:rPr>
              <a:t>       обозначает  предмет 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00FF"/>
                </a:solidFill>
              </a:rPr>
              <a:t> </a:t>
            </a:r>
            <a:r>
              <a:rPr lang="ru-RU" b="1" dirty="0" smtClean="0">
                <a:solidFill>
                  <a:schemeClr val="tx1">
                    <a:lumMod val="10000"/>
                  </a:schemeClr>
                </a:solidFill>
              </a:rPr>
              <a:t>Н)  </a:t>
            </a:r>
            <a:r>
              <a:rPr lang="ru-RU" b="1" dirty="0" smtClean="0">
                <a:solidFill>
                  <a:srgbClr val="0000FF"/>
                </a:solidFill>
              </a:rPr>
              <a:t>Глагол – это часть речи, которая        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00FF"/>
                </a:solidFill>
              </a:rPr>
              <a:t> </a:t>
            </a:r>
            <a:r>
              <a:rPr lang="ru-RU" b="1" dirty="0" smtClean="0">
                <a:solidFill>
                  <a:srgbClr val="0000FF"/>
                </a:solidFill>
              </a:rPr>
              <a:t>      обозначает действие предмета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chemeClr val="bg2"/>
                </a:solidFill>
              </a:rPr>
              <a:t>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b="1" dirty="0" smtClean="0">
              <a:solidFill>
                <a:schemeClr val="bg2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b="1" dirty="0" smtClean="0">
              <a:solidFill>
                <a:schemeClr val="bg2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b="1" dirty="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5843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240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534400" cy="182880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i="1" dirty="0" smtClean="0">
                <a:solidFill>
                  <a:srgbClr val="FF0000"/>
                </a:solidFill>
                <a:latin typeface="Comic Sans MS" pitchFamily="66" charset="0"/>
              </a:rPr>
              <a:t>2. Выбери группу глаголов:</a:t>
            </a:r>
            <a:endParaRPr lang="ru-RU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609600" y="3333750"/>
            <a:ext cx="7924800" cy="19383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tx1">
                    <a:lumMod val="10000"/>
                  </a:schemeClr>
                </a:solidFill>
              </a:rPr>
              <a:t>С) </a:t>
            </a:r>
            <a:r>
              <a:rPr lang="ru-RU" sz="4000" b="1" dirty="0">
                <a:solidFill>
                  <a:srgbClr val="0000FF"/>
                </a:solidFill>
              </a:rPr>
              <a:t>тихий, белое, красивая</a:t>
            </a:r>
            <a:br>
              <a:rPr lang="ru-RU" sz="4000" b="1" dirty="0">
                <a:solidFill>
                  <a:srgbClr val="0000FF"/>
                </a:solidFill>
              </a:rPr>
            </a:br>
            <a:r>
              <a:rPr lang="ru-RU" sz="4000" b="1" dirty="0">
                <a:solidFill>
                  <a:schemeClr val="tx1">
                    <a:lumMod val="10000"/>
                  </a:schemeClr>
                </a:solidFill>
              </a:rPr>
              <a:t>А) </a:t>
            </a:r>
            <a:r>
              <a:rPr lang="ru-RU" sz="4000" b="1" dirty="0">
                <a:solidFill>
                  <a:srgbClr val="0000FF"/>
                </a:solidFill>
              </a:rPr>
              <a:t>затихать, белеет, покрасят</a:t>
            </a:r>
            <a:br>
              <a:rPr lang="ru-RU" sz="4000" b="1" dirty="0">
                <a:solidFill>
                  <a:srgbClr val="0000FF"/>
                </a:solidFill>
              </a:rPr>
            </a:br>
            <a:r>
              <a:rPr lang="ru-RU" sz="4000" b="1" dirty="0">
                <a:solidFill>
                  <a:schemeClr val="tx1">
                    <a:lumMod val="10000"/>
                  </a:schemeClr>
                </a:solidFill>
              </a:rPr>
              <a:t>У) </a:t>
            </a:r>
            <a:r>
              <a:rPr lang="ru-RU" sz="4000" b="1" dirty="0">
                <a:solidFill>
                  <a:srgbClr val="0000FF"/>
                </a:solidFill>
              </a:rPr>
              <a:t>тишина, белизна, краски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6867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240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23622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solidFill>
                  <a:schemeClr val="accent2"/>
                </a:solidFill>
              </a:rPr>
              <a:t/>
            </a:r>
            <a:br>
              <a:rPr lang="ru-RU" sz="4000" dirty="0" smtClean="0">
                <a:solidFill>
                  <a:schemeClr val="accent2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3.</a:t>
            </a:r>
            <a:r>
              <a:rPr lang="ru-RU" sz="4800" b="1" dirty="0" smtClean="0">
                <a:solidFill>
                  <a:srgbClr val="FF0000"/>
                </a:solidFill>
              </a:rPr>
              <a:t> </a:t>
            </a:r>
            <a:r>
              <a:rPr lang="ru-RU" sz="4800" b="1" dirty="0" smtClean="0">
                <a:solidFill>
                  <a:srgbClr val="FF0000"/>
                </a:solidFill>
                <a:latin typeface="Comic Sans MS" pitchFamily="66" charset="0"/>
              </a:rPr>
              <a:t>Глагол в предложении является:</a:t>
            </a:r>
            <a:r>
              <a:rPr lang="ru-RU" b="1" dirty="0" smtClean="0">
                <a:solidFill>
                  <a:schemeClr val="bg2"/>
                </a:solidFill>
              </a:rPr>
              <a:t/>
            </a:r>
            <a:br>
              <a:rPr lang="ru-RU" b="1" dirty="0" smtClean="0">
                <a:solidFill>
                  <a:schemeClr val="bg2"/>
                </a:solidFill>
              </a:rPr>
            </a:br>
            <a:endParaRPr lang="ru-RU" i="1" dirty="0" smtClean="0">
              <a:solidFill>
                <a:srgbClr val="0000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71600" y="2967038"/>
            <a:ext cx="6553200" cy="21240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400" b="1" dirty="0">
                <a:solidFill>
                  <a:schemeClr val="tx1">
                    <a:lumMod val="10000"/>
                  </a:schemeClr>
                </a:solidFill>
              </a:rPr>
              <a:t>К) </a:t>
            </a:r>
            <a:r>
              <a:rPr lang="ru-RU" sz="4400" b="1" dirty="0">
                <a:solidFill>
                  <a:srgbClr val="0000FF"/>
                </a:solidFill>
              </a:rPr>
              <a:t>подлежащим</a:t>
            </a:r>
            <a:br>
              <a:rPr lang="ru-RU" sz="4400" b="1" dirty="0">
                <a:solidFill>
                  <a:srgbClr val="0000FF"/>
                </a:solidFill>
              </a:rPr>
            </a:br>
            <a:r>
              <a:rPr lang="ru-RU" sz="4400" b="1" dirty="0">
                <a:solidFill>
                  <a:schemeClr val="tx1">
                    <a:lumMod val="10000"/>
                  </a:schemeClr>
                </a:solidFill>
              </a:rPr>
              <a:t>Д) </a:t>
            </a:r>
            <a:r>
              <a:rPr lang="ru-RU" sz="4400" b="1" dirty="0">
                <a:solidFill>
                  <a:srgbClr val="0000FF"/>
                </a:solidFill>
              </a:rPr>
              <a:t>сказуемым</a:t>
            </a:r>
            <a:br>
              <a:rPr lang="ru-RU" sz="4400" b="1" dirty="0">
                <a:solidFill>
                  <a:srgbClr val="0000FF"/>
                </a:solidFill>
              </a:rPr>
            </a:br>
            <a:r>
              <a:rPr lang="ru-RU" sz="4400" b="1" dirty="0">
                <a:solidFill>
                  <a:schemeClr val="tx1">
                    <a:lumMod val="10000"/>
                  </a:schemeClr>
                </a:solidFill>
              </a:rPr>
              <a:t>М) </a:t>
            </a:r>
            <a:r>
              <a:rPr lang="ru-RU" sz="4400" b="1" dirty="0">
                <a:solidFill>
                  <a:srgbClr val="0000FF"/>
                </a:solidFill>
              </a:rPr>
              <a:t>определением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7891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2084388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i="1" dirty="0" smtClean="0">
                <a:solidFill>
                  <a:srgbClr val="FF0000"/>
                </a:solidFill>
                <a:latin typeface="Comic Sans MS" pitchFamily="66" charset="0"/>
              </a:rPr>
              <a:t>4. Глаголы в неопределённой форме отвечают на вопросы:</a:t>
            </a:r>
            <a:endParaRPr lang="ru-RU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762000" y="3505200"/>
            <a:ext cx="7315200" cy="17541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chemeClr val="tx1">
                    <a:lumMod val="10000"/>
                  </a:schemeClr>
                </a:solidFill>
                <a:latin typeface="+mj-lt"/>
              </a:rPr>
              <a:t>З) </a:t>
            </a:r>
            <a:r>
              <a:rPr lang="ru-RU" sz="3600" b="1" dirty="0">
                <a:solidFill>
                  <a:srgbClr val="0000FF"/>
                </a:solidFill>
                <a:latin typeface="+mj-lt"/>
              </a:rPr>
              <a:t>что делает? что делают?</a:t>
            </a:r>
            <a:br>
              <a:rPr lang="ru-RU" sz="3600" b="1" dirty="0">
                <a:solidFill>
                  <a:srgbClr val="0000FF"/>
                </a:solidFill>
                <a:latin typeface="+mj-lt"/>
              </a:rPr>
            </a:br>
            <a:r>
              <a:rPr lang="ru-RU" sz="3600" b="1" dirty="0">
                <a:solidFill>
                  <a:schemeClr val="tx1">
                    <a:lumMod val="10000"/>
                  </a:schemeClr>
                </a:solidFill>
                <a:latin typeface="+mj-lt"/>
              </a:rPr>
              <a:t>Ё) </a:t>
            </a:r>
            <a:r>
              <a:rPr lang="ru-RU" sz="3600" b="1" dirty="0">
                <a:solidFill>
                  <a:srgbClr val="0000FF"/>
                </a:solidFill>
                <a:latin typeface="+mj-lt"/>
              </a:rPr>
              <a:t>что делать? что сделать?</a:t>
            </a:r>
            <a:br>
              <a:rPr lang="ru-RU" sz="3600" b="1" dirty="0">
                <a:solidFill>
                  <a:srgbClr val="0000FF"/>
                </a:solidFill>
                <a:latin typeface="+mj-lt"/>
              </a:rPr>
            </a:br>
            <a:r>
              <a:rPr lang="ru-RU" sz="3600" b="1" dirty="0">
                <a:solidFill>
                  <a:schemeClr val="tx1">
                    <a:lumMod val="10000"/>
                  </a:schemeClr>
                </a:solidFill>
                <a:latin typeface="+mj-lt"/>
              </a:rPr>
              <a:t>К) </a:t>
            </a:r>
            <a:r>
              <a:rPr lang="ru-RU" sz="3600" b="1" dirty="0">
                <a:solidFill>
                  <a:srgbClr val="0000FF"/>
                </a:solidFill>
                <a:latin typeface="+mj-lt"/>
              </a:rPr>
              <a:t>что делали? что сделали?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8915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219200"/>
            <a:ext cx="8229600" cy="205740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i="1" dirty="0">
                <a:solidFill>
                  <a:srgbClr val="FF0000"/>
                </a:solidFill>
                <a:latin typeface="Comic Sans MS" pitchFamily="66" charset="0"/>
              </a:rPr>
              <a:t>5. На конце глаголов неопределённой формы мягкий знак</a:t>
            </a:r>
            <a:r>
              <a:rPr lang="ru-RU" sz="4800" b="1" i="1" dirty="0" smtClean="0">
                <a:solidFill>
                  <a:srgbClr val="FF0000"/>
                </a:solidFill>
                <a:latin typeface="Comic Sans MS" pitchFamily="66" charset="0"/>
              </a:rPr>
              <a:t>:</a:t>
            </a:r>
            <a:endParaRPr lang="ru-RU" sz="4800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2286000" y="4038600"/>
            <a:ext cx="4572000" cy="13239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tx1">
                    <a:lumMod val="10000"/>
                  </a:schemeClr>
                </a:solidFill>
              </a:rPr>
              <a:t>Ж) </a:t>
            </a:r>
            <a:r>
              <a:rPr lang="ru-RU" sz="4000" b="1" dirty="0">
                <a:solidFill>
                  <a:srgbClr val="0000FF"/>
                </a:solidFill>
              </a:rPr>
              <a:t>пишется</a:t>
            </a:r>
            <a:br>
              <a:rPr lang="ru-RU" sz="4000" b="1" dirty="0">
                <a:solidFill>
                  <a:srgbClr val="0000FF"/>
                </a:solidFill>
              </a:rPr>
            </a:br>
            <a:r>
              <a:rPr lang="ru-RU" sz="4000" b="1" dirty="0">
                <a:solidFill>
                  <a:schemeClr val="tx1">
                    <a:lumMod val="10000"/>
                  </a:schemeClr>
                </a:solidFill>
              </a:rPr>
              <a:t>Щ) </a:t>
            </a:r>
            <a:r>
              <a:rPr lang="ru-RU" sz="4000" b="1" dirty="0">
                <a:solidFill>
                  <a:srgbClr val="0000FF"/>
                </a:solidFill>
              </a:rPr>
              <a:t>не пишется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9939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620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1219200" y="990600"/>
            <a:ext cx="6705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dirty="0">
                <a:solidFill>
                  <a:srgbClr val="FF0000"/>
                </a:solidFill>
                <a:latin typeface="Comic Sans MS" pitchFamily="66" charset="0"/>
              </a:rPr>
              <a:t>6. В каких </a:t>
            </a:r>
            <a:r>
              <a:rPr lang="ru-RU" sz="4800" b="1" dirty="0" smtClean="0">
                <a:solidFill>
                  <a:srgbClr val="FF0000"/>
                </a:solidFill>
                <a:latin typeface="Comic Sans MS" pitchFamily="66" charset="0"/>
              </a:rPr>
              <a:t>глаголах пишется </a:t>
            </a:r>
            <a:r>
              <a:rPr lang="ru-RU" sz="4800" b="1" dirty="0" smtClean="0">
                <a:solidFill>
                  <a:srgbClr val="FF0000"/>
                </a:solidFill>
              </a:rPr>
              <a:t>«Ь» </a:t>
            </a:r>
            <a:endParaRPr lang="ru-RU" sz="4800" dirty="0" smtClean="0">
              <a:solidFill>
                <a:srgbClr val="FF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33600" y="2514600"/>
            <a:ext cx="4572000" cy="34782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400" b="1" dirty="0">
                <a:solidFill>
                  <a:schemeClr val="tx1">
                    <a:lumMod val="10000"/>
                  </a:schemeClr>
                </a:solidFill>
              </a:rPr>
              <a:t>М) </a:t>
            </a:r>
            <a:r>
              <a:rPr lang="ru-RU" sz="4400" b="1" dirty="0">
                <a:solidFill>
                  <a:srgbClr val="0000FF"/>
                </a:solidFill>
              </a:rPr>
              <a:t>катает…</a:t>
            </a:r>
            <a:br>
              <a:rPr lang="ru-RU" sz="4400" b="1" dirty="0">
                <a:solidFill>
                  <a:srgbClr val="0000FF"/>
                </a:solidFill>
              </a:rPr>
            </a:br>
            <a:r>
              <a:rPr lang="ru-RU" sz="4400" b="1" dirty="0">
                <a:solidFill>
                  <a:schemeClr val="tx1">
                    <a:lumMod val="10000"/>
                  </a:schemeClr>
                </a:solidFill>
              </a:rPr>
              <a:t>Н) </a:t>
            </a:r>
            <a:r>
              <a:rPr lang="ru-RU" sz="4400" b="1" dirty="0" err="1">
                <a:solidFill>
                  <a:srgbClr val="0000FF"/>
                </a:solidFill>
              </a:rPr>
              <a:t>катат</a:t>
            </a:r>
            <a:r>
              <a:rPr lang="ru-RU" sz="4400" b="1" dirty="0">
                <a:solidFill>
                  <a:srgbClr val="0000FF"/>
                </a:solidFill>
              </a:rPr>
              <a:t>…</a:t>
            </a:r>
            <a:br>
              <a:rPr lang="ru-RU" sz="4400" b="1" dirty="0">
                <a:solidFill>
                  <a:srgbClr val="0000FF"/>
                </a:solidFill>
              </a:rPr>
            </a:br>
            <a:r>
              <a:rPr lang="ru-RU" sz="4400" b="1" dirty="0">
                <a:solidFill>
                  <a:schemeClr val="tx1">
                    <a:lumMod val="10000"/>
                  </a:schemeClr>
                </a:solidFill>
              </a:rPr>
              <a:t>Ы) </a:t>
            </a:r>
            <a:r>
              <a:rPr lang="ru-RU" sz="4400" b="1" dirty="0" err="1">
                <a:solidFill>
                  <a:srgbClr val="0000FF"/>
                </a:solidFill>
              </a:rPr>
              <a:t>катат</a:t>
            </a:r>
            <a:r>
              <a:rPr lang="ru-RU" sz="4400" b="1" dirty="0">
                <a:solidFill>
                  <a:srgbClr val="0000FF"/>
                </a:solidFill>
              </a:rPr>
              <a:t>…ся</a:t>
            </a:r>
            <a:br>
              <a:rPr lang="ru-RU" sz="4400" b="1" dirty="0">
                <a:solidFill>
                  <a:srgbClr val="0000FF"/>
                </a:solidFill>
              </a:rPr>
            </a:br>
            <a:r>
              <a:rPr lang="ru-RU" sz="4400" b="1" dirty="0">
                <a:solidFill>
                  <a:schemeClr val="tx1">
                    <a:lumMod val="10000"/>
                  </a:schemeClr>
                </a:solidFill>
              </a:rPr>
              <a:t>П) </a:t>
            </a:r>
            <a:r>
              <a:rPr lang="ru-RU" sz="4400" b="1" dirty="0" err="1">
                <a:solidFill>
                  <a:srgbClr val="0000FF"/>
                </a:solidFill>
              </a:rPr>
              <a:t>катает..ся</a:t>
            </a:r>
            <a:r>
              <a:rPr lang="ru-RU" sz="4400" b="1" dirty="0">
                <a:solidFill>
                  <a:srgbClr val="0000FF"/>
                </a:solidFill>
              </a:rPr>
              <a:t/>
            </a:r>
            <a:br>
              <a:rPr lang="ru-RU" sz="4400" b="1" dirty="0">
                <a:solidFill>
                  <a:srgbClr val="0000FF"/>
                </a:solidFill>
              </a:rPr>
            </a:br>
            <a:r>
              <a:rPr lang="ru-RU" sz="4400" b="1" dirty="0">
                <a:solidFill>
                  <a:schemeClr val="tx1">
                    <a:lumMod val="10000"/>
                  </a:schemeClr>
                </a:solidFill>
              </a:rPr>
              <a:t>Й) </a:t>
            </a:r>
            <a:r>
              <a:rPr lang="ru-RU" sz="4400" b="1" dirty="0" err="1">
                <a:solidFill>
                  <a:srgbClr val="0000FF"/>
                </a:solidFill>
              </a:rPr>
              <a:t>купаеш</a:t>
            </a:r>
            <a:r>
              <a:rPr lang="ru-RU" sz="4400" b="1" dirty="0">
                <a:solidFill>
                  <a:srgbClr val="0000FF"/>
                </a:solidFill>
              </a:rPr>
              <a:t>..ся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0963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620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1219200" y="457200"/>
            <a:ext cx="6705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dirty="0">
                <a:solidFill>
                  <a:srgbClr val="FF0000"/>
                </a:solidFill>
                <a:latin typeface="Comic Sans MS" pitchFamily="66" charset="0"/>
              </a:rPr>
              <a:t>Запишите по значению слова:</a:t>
            </a:r>
            <a:endParaRPr lang="ru-RU" sz="48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685800" y="1981200"/>
            <a:ext cx="41910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ru-RU" sz="2800" dirty="0">
                <a:solidFill>
                  <a:srgbClr val="0000FF"/>
                </a:solidFill>
              </a:rPr>
              <a:t>Становиться серебристым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dirty="0">
                <a:solidFill>
                  <a:srgbClr val="0000FF"/>
                </a:solidFill>
              </a:rPr>
              <a:t>Испытать ощущение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dirty="0">
                <a:solidFill>
                  <a:srgbClr val="0000FF"/>
                </a:solidFill>
              </a:rPr>
              <a:t>Уничтожаться огнём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dirty="0">
                <a:solidFill>
                  <a:srgbClr val="0000FF"/>
                </a:solidFill>
              </a:rPr>
              <a:t>Участвовать в соревновании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dirty="0">
                <a:solidFill>
                  <a:srgbClr val="0000FF"/>
                </a:solidFill>
              </a:rPr>
              <a:t>Передать известие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dirty="0">
                <a:solidFill>
                  <a:srgbClr val="0000FF"/>
                </a:solidFill>
              </a:rPr>
              <a:t>Ярко осветиться, сверкнуть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181600" y="1981200"/>
            <a:ext cx="3352800" cy="35401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Ø"/>
              <a:defRPr/>
            </a:pPr>
            <a:r>
              <a:rPr lang="ru-RU" sz="2800" dirty="0">
                <a:solidFill>
                  <a:srgbClr val="0000FF"/>
                </a:solidFill>
              </a:rPr>
              <a:t>с</a:t>
            </a:r>
            <a:r>
              <a:rPr lang="ru-RU" sz="2800" dirty="0" smtClean="0">
                <a:solidFill>
                  <a:srgbClr val="0000FF"/>
                </a:solidFill>
              </a:rPr>
              <a:t>еребриться</a:t>
            </a:r>
            <a:endParaRPr lang="ru-RU" sz="2800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ru-RU" sz="2800" dirty="0">
                <a:solidFill>
                  <a:srgbClr val="0000FF"/>
                </a:solidFill>
              </a:rPr>
              <a:t>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ru-RU" sz="2800" dirty="0">
                <a:solidFill>
                  <a:srgbClr val="0000FF"/>
                </a:solidFill>
              </a:rPr>
              <a:t>чувствовать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ru-RU" sz="2800" dirty="0">
                <a:solidFill>
                  <a:srgbClr val="0000FF"/>
                </a:solidFill>
              </a:rPr>
              <a:t>гореть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ru-RU" sz="2800" dirty="0">
                <a:solidFill>
                  <a:srgbClr val="0000FF"/>
                </a:solidFill>
              </a:rPr>
              <a:t>состязаться</a:t>
            </a:r>
          </a:p>
          <a:p>
            <a:pPr marL="457200" indent="-457200">
              <a:defRPr/>
            </a:pPr>
            <a:endParaRPr lang="ru-RU" sz="2800" dirty="0">
              <a:solidFill>
                <a:srgbClr val="0000FF"/>
              </a:solidFill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ru-RU" sz="2800" dirty="0">
                <a:solidFill>
                  <a:srgbClr val="0000FF"/>
                </a:solidFill>
              </a:rPr>
              <a:t>сообщить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ru-RU" sz="2800" dirty="0">
                <a:solidFill>
                  <a:srgbClr val="0000FF"/>
                </a:solidFill>
              </a:rPr>
              <a:t>блеснуть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1987" name="Picture 3" descr="dd01023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7620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1112838" y="50800"/>
            <a:ext cx="6705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dirty="0" smtClean="0">
                <a:solidFill>
                  <a:srgbClr val="FF0000"/>
                </a:solidFill>
                <a:latin typeface="Comic Sans MS" pitchFamily="66" charset="0"/>
              </a:rPr>
              <a:t>ФИЗКУЛЬТМИНУТКА</a:t>
            </a:r>
          </a:p>
        </p:txBody>
      </p: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3492500" y="2420938"/>
            <a:ext cx="1944688" cy="1774825"/>
            <a:chOff x="2018" y="1570"/>
            <a:chExt cx="1225" cy="1118"/>
          </a:xfrm>
        </p:grpSpPr>
        <p:pic>
          <p:nvPicPr>
            <p:cNvPr id="42006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18" y="1570"/>
              <a:ext cx="1225" cy="1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007" name="Picture 4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09" y="1752"/>
              <a:ext cx="768" cy="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7175" y="908050"/>
            <a:ext cx="58102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8175" y="2997200"/>
            <a:ext cx="16668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738" y="4149725"/>
            <a:ext cx="58102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825" y="2997200"/>
            <a:ext cx="16668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2039536">
            <a:off x="3059113" y="1341438"/>
            <a:ext cx="58102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8007361">
            <a:off x="2811463" y="3606800"/>
            <a:ext cx="58102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698998">
            <a:off x="5148263" y="1412875"/>
            <a:ext cx="58102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8356587">
            <a:off x="5148263" y="3716338"/>
            <a:ext cx="58102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3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538460">
            <a:off x="4649788" y="1477963"/>
            <a:ext cx="446087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4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4084277">
            <a:off x="5440363" y="2201862"/>
            <a:ext cx="508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5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6796003">
            <a:off x="5333207" y="3315493"/>
            <a:ext cx="56515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6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9634023">
            <a:off x="4598988" y="4070350"/>
            <a:ext cx="42545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7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9015617">
            <a:off x="3419475" y="4005263"/>
            <a:ext cx="438150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18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3313416">
            <a:off x="2792413" y="2127250"/>
            <a:ext cx="496888" cy="120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19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6387122">
            <a:off x="2667795" y="3101181"/>
            <a:ext cx="48736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0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234959">
            <a:off x="3695700" y="1485900"/>
            <a:ext cx="455613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Физкультминутка к уроку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8"/>
          <a:stretch>
            <a:fillRect/>
          </a:stretch>
        </p:blipFill>
        <p:spPr>
          <a:xfrm>
            <a:off x="43434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1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8500"/>
                            </p:stCondLst>
                            <p:childTnLst>
                              <p:par>
                                <p:cTn id="10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1000"/>
                            </p:stCondLst>
                            <p:childTnLst>
                              <p:par>
                                <p:cTn id="13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3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4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8" dur="1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3000"/>
                            </p:stCondLst>
                            <p:childTnLst>
                              <p:par>
                                <p:cTn id="15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7" showWhenStopped="0">
                <p:cTn id="20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3011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620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2124075" y="260350"/>
            <a:ext cx="742950" cy="1000125"/>
            <a:chOff x="1610" y="2024"/>
            <a:chExt cx="468" cy="630"/>
          </a:xfrm>
        </p:grpSpPr>
        <p:pic>
          <p:nvPicPr>
            <p:cNvPr id="43058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10" y="2024"/>
              <a:ext cx="468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59" name="AutoShape 4"/>
            <p:cNvSpPr>
              <a:spLocks noChangeArrowheads="1"/>
            </p:cNvSpPr>
            <p:nvPr/>
          </p:nvSpPr>
          <p:spPr bwMode="auto">
            <a:xfrm>
              <a:off x="1655" y="2251"/>
              <a:ext cx="227" cy="182"/>
            </a:xfrm>
            <a:prstGeom prst="star4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1" name="Group 5"/>
          <p:cNvGrpSpPr>
            <a:grpSpLocks/>
          </p:cNvGrpSpPr>
          <p:nvPr/>
        </p:nvGrpSpPr>
        <p:grpSpPr bwMode="auto">
          <a:xfrm>
            <a:off x="250825" y="260350"/>
            <a:ext cx="742950" cy="1000125"/>
            <a:chOff x="1610" y="2024"/>
            <a:chExt cx="468" cy="630"/>
          </a:xfrm>
        </p:grpSpPr>
        <p:pic>
          <p:nvPicPr>
            <p:cNvPr id="43056" name="Picture 6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10" y="2024"/>
              <a:ext cx="468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57" name="AutoShape 7"/>
            <p:cNvSpPr>
              <a:spLocks noChangeArrowheads="1"/>
            </p:cNvSpPr>
            <p:nvPr/>
          </p:nvSpPr>
          <p:spPr bwMode="auto">
            <a:xfrm>
              <a:off x="1655" y="2251"/>
              <a:ext cx="227" cy="182"/>
            </a:xfrm>
            <a:prstGeom prst="star4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4" name="Group 8"/>
          <p:cNvGrpSpPr>
            <a:grpSpLocks/>
          </p:cNvGrpSpPr>
          <p:nvPr/>
        </p:nvGrpSpPr>
        <p:grpSpPr bwMode="auto">
          <a:xfrm>
            <a:off x="6372225" y="260350"/>
            <a:ext cx="742950" cy="1000125"/>
            <a:chOff x="1610" y="2024"/>
            <a:chExt cx="468" cy="630"/>
          </a:xfrm>
        </p:grpSpPr>
        <p:pic>
          <p:nvPicPr>
            <p:cNvPr id="43054" name="Picture 9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10" y="2024"/>
              <a:ext cx="468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55" name="AutoShape 10"/>
            <p:cNvSpPr>
              <a:spLocks noChangeArrowheads="1"/>
            </p:cNvSpPr>
            <p:nvPr/>
          </p:nvSpPr>
          <p:spPr bwMode="auto">
            <a:xfrm>
              <a:off x="1655" y="2251"/>
              <a:ext cx="227" cy="182"/>
            </a:xfrm>
            <a:prstGeom prst="star4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7" name="Group 11"/>
          <p:cNvGrpSpPr>
            <a:grpSpLocks/>
          </p:cNvGrpSpPr>
          <p:nvPr/>
        </p:nvGrpSpPr>
        <p:grpSpPr bwMode="auto">
          <a:xfrm>
            <a:off x="4356100" y="260350"/>
            <a:ext cx="742950" cy="1000125"/>
            <a:chOff x="1610" y="2024"/>
            <a:chExt cx="468" cy="630"/>
          </a:xfrm>
        </p:grpSpPr>
        <p:pic>
          <p:nvPicPr>
            <p:cNvPr id="43052" name="Picture 1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10" y="2024"/>
              <a:ext cx="468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53" name="AutoShape 13"/>
            <p:cNvSpPr>
              <a:spLocks noChangeArrowheads="1"/>
            </p:cNvSpPr>
            <p:nvPr/>
          </p:nvSpPr>
          <p:spPr bwMode="auto">
            <a:xfrm>
              <a:off x="1655" y="2251"/>
              <a:ext cx="227" cy="182"/>
            </a:xfrm>
            <a:prstGeom prst="star4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0" name="Group 14"/>
          <p:cNvGrpSpPr>
            <a:grpSpLocks/>
          </p:cNvGrpSpPr>
          <p:nvPr/>
        </p:nvGrpSpPr>
        <p:grpSpPr bwMode="auto">
          <a:xfrm>
            <a:off x="179388" y="3644900"/>
            <a:ext cx="742950" cy="1000125"/>
            <a:chOff x="1610" y="2024"/>
            <a:chExt cx="468" cy="630"/>
          </a:xfrm>
        </p:grpSpPr>
        <p:pic>
          <p:nvPicPr>
            <p:cNvPr id="43050" name="Picture 15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10" y="2024"/>
              <a:ext cx="468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51" name="AutoShape 16"/>
            <p:cNvSpPr>
              <a:spLocks noChangeArrowheads="1"/>
            </p:cNvSpPr>
            <p:nvPr/>
          </p:nvSpPr>
          <p:spPr bwMode="auto">
            <a:xfrm>
              <a:off x="1655" y="2251"/>
              <a:ext cx="227" cy="182"/>
            </a:xfrm>
            <a:prstGeom prst="star4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3" name="Group 17"/>
          <p:cNvGrpSpPr>
            <a:grpSpLocks/>
          </p:cNvGrpSpPr>
          <p:nvPr/>
        </p:nvGrpSpPr>
        <p:grpSpPr bwMode="auto">
          <a:xfrm>
            <a:off x="3203575" y="1916113"/>
            <a:ext cx="742950" cy="1000125"/>
            <a:chOff x="1610" y="2024"/>
            <a:chExt cx="468" cy="630"/>
          </a:xfrm>
        </p:grpSpPr>
        <p:pic>
          <p:nvPicPr>
            <p:cNvPr id="43048" name="Picture 18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10" y="2024"/>
              <a:ext cx="468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49" name="AutoShape 19"/>
            <p:cNvSpPr>
              <a:spLocks noChangeArrowheads="1"/>
            </p:cNvSpPr>
            <p:nvPr/>
          </p:nvSpPr>
          <p:spPr bwMode="auto">
            <a:xfrm>
              <a:off x="1655" y="2251"/>
              <a:ext cx="227" cy="182"/>
            </a:xfrm>
            <a:prstGeom prst="star4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6" name="Group 20"/>
          <p:cNvGrpSpPr>
            <a:grpSpLocks/>
          </p:cNvGrpSpPr>
          <p:nvPr/>
        </p:nvGrpSpPr>
        <p:grpSpPr bwMode="auto">
          <a:xfrm>
            <a:off x="2195513" y="3644900"/>
            <a:ext cx="742950" cy="1000125"/>
            <a:chOff x="1610" y="2024"/>
            <a:chExt cx="468" cy="630"/>
          </a:xfrm>
        </p:grpSpPr>
        <p:pic>
          <p:nvPicPr>
            <p:cNvPr id="43046" name="Picture 21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10" y="2024"/>
              <a:ext cx="468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47" name="AutoShape 22"/>
            <p:cNvSpPr>
              <a:spLocks noChangeArrowheads="1"/>
            </p:cNvSpPr>
            <p:nvPr/>
          </p:nvSpPr>
          <p:spPr bwMode="auto">
            <a:xfrm>
              <a:off x="1655" y="2251"/>
              <a:ext cx="227" cy="182"/>
            </a:xfrm>
            <a:prstGeom prst="star4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9" name="Group 23"/>
          <p:cNvGrpSpPr>
            <a:grpSpLocks/>
          </p:cNvGrpSpPr>
          <p:nvPr/>
        </p:nvGrpSpPr>
        <p:grpSpPr bwMode="auto">
          <a:xfrm>
            <a:off x="7667625" y="1916113"/>
            <a:ext cx="742950" cy="1000125"/>
            <a:chOff x="1610" y="2024"/>
            <a:chExt cx="468" cy="630"/>
          </a:xfrm>
        </p:grpSpPr>
        <p:pic>
          <p:nvPicPr>
            <p:cNvPr id="43044" name="Picture 24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10" y="2024"/>
              <a:ext cx="468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45" name="AutoShape 25"/>
            <p:cNvSpPr>
              <a:spLocks noChangeArrowheads="1"/>
            </p:cNvSpPr>
            <p:nvPr/>
          </p:nvSpPr>
          <p:spPr bwMode="auto">
            <a:xfrm>
              <a:off x="1655" y="2251"/>
              <a:ext cx="227" cy="182"/>
            </a:xfrm>
            <a:prstGeom prst="star4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2" name="Group 26"/>
          <p:cNvGrpSpPr>
            <a:grpSpLocks/>
          </p:cNvGrpSpPr>
          <p:nvPr/>
        </p:nvGrpSpPr>
        <p:grpSpPr bwMode="auto">
          <a:xfrm>
            <a:off x="5580063" y="1916113"/>
            <a:ext cx="742950" cy="1000125"/>
            <a:chOff x="1610" y="2024"/>
            <a:chExt cx="468" cy="630"/>
          </a:xfrm>
        </p:grpSpPr>
        <p:pic>
          <p:nvPicPr>
            <p:cNvPr id="43042" name="Picture 27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10" y="2024"/>
              <a:ext cx="468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43" name="AutoShape 28"/>
            <p:cNvSpPr>
              <a:spLocks noChangeArrowheads="1"/>
            </p:cNvSpPr>
            <p:nvPr/>
          </p:nvSpPr>
          <p:spPr bwMode="auto">
            <a:xfrm>
              <a:off x="1655" y="2251"/>
              <a:ext cx="227" cy="182"/>
            </a:xfrm>
            <a:prstGeom prst="star4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5" name="Group 29"/>
          <p:cNvGrpSpPr>
            <a:grpSpLocks/>
          </p:cNvGrpSpPr>
          <p:nvPr/>
        </p:nvGrpSpPr>
        <p:grpSpPr bwMode="auto">
          <a:xfrm>
            <a:off x="1187450" y="1916113"/>
            <a:ext cx="742950" cy="1000125"/>
            <a:chOff x="1610" y="2024"/>
            <a:chExt cx="468" cy="630"/>
          </a:xfrm>
        </p:grpSpPr>
        <p:pic>
          <p:nvPicPr>
            <p:cNvPr id="43040" name="Picture 30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10" y="2024"/>
              <a:ext cx="468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41" name="AutoShape 31"/>
            <p:cNvSpPr>
              <a:spLocks noChangeArrowheads="1"/>
            </p:cNvSpPr>
            <p:nvPr/>
          </p:nvSpPr>
          <p:spPr bwMode="auto">
            <a:xfrm>
              <a:off x="1655" y="2251"/>
              <a:ext cx="227" cy="182"/>
            </a:xfrm>
            <a:prstGeom prst="star4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8" name="Group 35"/>
          <p:cNvGrpSpPr>
            <a:grpSpLocks/>
          </p:cNvGrpSpPr>
          <p:nvPr/>
        </p:nvGrpSpPr>
        <p:grpSpPr bwMode="auto">
          <a:xfrm>
            <a:off x="6659563" y="3644900"/>
            <a:ext cx="742950" cy="1000125"/>
            <a:chOff x="1610" y="2024"/>
            <a:chExt cx="468" cy="630"/>
          </a:xfrm>
        </p:grpSpPr>
        <p:pic>
          <p:nvPicPr>
            <p:cNvPr id="43038" name="Picture 36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10" y="2024"/>
              <a:ext cx="468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39" name="AutoShape 37"/>
            <p:cNvSpPr>
              <a:spLocks noChangeArrowheads="1"/>
            </p:cNvSpPr>
            <p:nvPr/>
          </p:nvSpPr>
          <p:spPr bwMode="auto">
            <a:xfrm>
              <a:off x="1655" y="2251"/>
              <a:ext cx="227" cy="182"/>
            </a:xfrm>
            <a:prstGeom prst="star4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1" name="Group 38"/>
          <p:cNvGrpSpPr>
            <a:grpSpLocks/>
          </p:cNvGrpSpPr>
          <p:nvPr/>
        </p:nvGrpSpPr>
        <p:grpSpPr bwMode="auto">
          <a:xfrm>
            <a:off x="4356100" y="3644900"/>
            <a:ext cx="742950" cy="1000125"/>
            <a:chOff x="1610" y="2024"/>
            <a:chExt cx="468" cy="630"/>
          </a:xfrm>
        </p:grpSpPr>
        <p:pic>
          <p:nvPicPr>
            <p:cNvPr id="43036" name="Picture 39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10" y="2024"/>
              <a:ext cx="468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37" name="AutoShape 40"/>
            <p:cNvSpPr>
              <a:spLocks noChangeArrowheads="1"/>
            </p:cNvSpPr>
            <p:nvPr/>
          </p:nvSpPr>
          <p:spPr bwMode="auto">
            <a:xfrm>
              <a:off x="1655" y="2251"/>
              <a:ext cx="227" cy="182"/>
            </a:xfrm>
            <a:prstGeom prst="star4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4" name="Group 44"/>
          <p:cNvGrpSpPr>
            <a:grpSpLocks/>
          </p:cNvGrpSpPr>
          <p:nvPr/>
        </p:nvGrpSpPr>
        <p:grpSpPr bwMode="auto">
          <a:xfrm>
            <a:off x="1116013" y="5300663"/>
            <a:ext cx="742950" cy="1000125"/>
            <a:chOff x="1610" y="2024"/>
            <a:chExt cx="468" cy="630"/>
          </a:xfrm>
        </p:grpSpPr>
        <p:pic>
          <p:nvPicPr>
            <p:cNvPr id="43034" name="Picture 45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10" y="2024"/>
              <a:ext cx="468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35" name="AutoShape 46"/>
            <p:cNvSpPr>
              <a:spLocks noChangeArrowheads="1"/>
            </p:cNvSpPr>
            <p:nvPr/>
          </p:nvSpPr>
          <p:spPr bwMode="auto">
            <a:xfrm>
              <a:off x="1655" y="2251"/>
              <a:ext cx="227" cy="182"/>
            </a:xfrm>
            <a:prstGeom prst="star4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7" name="Group 47"/>
          <p:cNvGrpSpPr>
            <a:grpSpLocks/>
          </p:cNvGrpSpPr>
          <p:nvPr/>
        </p:nvGrpSpPr>
        <p:grpSpPr bwMode="auto">
          <a:xfrm>
            <a:off x="7524750" y="5373688"/>
            <a:ext cx="742950" cy="1000125"/>
            <a:chOff x="1610" y="2024"/>
            <a:chExt cx="468" cy="630"/>
          </a:xfrm>
        </p:grpSpPr>
        <p:pic>
          <p:nvPicPr>
            <p:cNvPr id="43032" name="Picture 48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10" y="2024"/>
              <a:ext cx="468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33" name="AutoShape 49"/>
            <p:cNvSpPr>
              <a:spLocks noChangeArrowheads="1"/>
            </p:cNvSpPr>
            <p:nvPr/>
          </p:nvSpPr>
          <p:spPr bwMode="auto">
            <a:xfrm>
              <a:off x="1655" y="2251"/>
              <a:ext cx="227" cy="182"/>
            </a:xfrm>
            <a:prstGeom prst="star4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0" name="Group 50"/>
          <p:cNvGrpSpPr>
            <a:grpSpLocks/>
          </p:cNvGrpSpPr>
          <p:nvPr/>
        </p:nvGrpSpPr>
        <p:grpSpPr bwMode="auto">
          <a:xfrm>
            <a:off x="5508625" y="5373688"/>
            <a:ext cx="742950" cy="1000125"/>
            <a:chOff x="1610" y="2024"/>
            <a:chExt cx="468" cy="630"/>
          </a:xfrm>
        </p:grpSpPr>
        <p:pic>
          <p:nvPicPr>
            <p:cNvPr id="43030" name="Picture 51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10" y="2024"/>
              <a:ext cx="468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31" name="AutoShape 52"/>
            <p:cNvSpPr>
              <a:spLocks noChangeArrowheads="1"/>
            </p:cNvSpPr>
            <p:nvPr/>
          </p:nvSpPr>
          <p:spPr bwMode="auto">
            <a:xfrm>
              <a:off x="1655" y="2251"/>
              <a:ext cx="227" cy="182"/>
            </a:xfrm>
            <a:prstGeom prst="star4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3" name="Group 53"/>
          <p:cNvGrpSpPr>
            <a:grpSpLocks/>
          </p:cNvGrpSpPr>
          <p:nvPr/>
        </p:nvGrpSpPr>
        <p:grpSpPr bwMode="auto">
          <a:xfrm>
            <a:off x="3203575" y="5300663"/>
            <a:ext cx="742950" cy="1000125"/>
            <a:chOff x="1610" y="2024"/>
            <a:chExt cx="468" cy="630"/>
          </a:xfrm>
        </p:grpSpPr>
        <p:pic>
          <p:nvPicPr>
            <p:cNvPr id="43028" name="Picture 54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10" y="2024"/>
              <a:ext cx="468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29" name="AutoShape 55"/>
            <p:cNvSpPr>
              <a:spLocks noChangeArrowheads="1"/>
            </p:cNvSpPr>
            <p:nvPr/>
          </p:nvSpPr>
          <p:spPr bwMode="auto">
            <a:xfrm>
              <a:off x="1655" y="2251"/>
              <a:ext cx="227" cy="182"/>
            </a:xfrm>
            <a:prstGeom prst="star4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1000"/>
                            </p:stCondLst>
                            <p:childTnLst>
                              <p:par>
                                <p:cTn id="134" presetID="26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10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6" dur="50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7" presetID="26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10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9" dur="50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0" presetID="26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1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2" dur="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3" presetID="26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10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5" dur="50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6" presetID="26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10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8" dur="50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1000" tmFilter="0, 0; .2, .5; .8, .5; 1, 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1" dur="500" autoRev="1" fill="hold"/>
                                        <p:tgtEl>
                                          <p:spTgt spid="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2" presetID="26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10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4" dur="50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5" presetID="26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10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7" dur="50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0" dur="1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6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2" dur="1000" fill="hold"/>
                                        <p:tgtEl>
                                          <p:spTgt spid="3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6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4" dur="1000" fill="hold"/>
                                        <p:tgtEl>
                                          <p:spTgt spid="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6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6" dur="1000" fill="hold"/>
                                        <p:tgtEl>
                                          <p:spTgt spid="5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6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8" dur="1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6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0" dur="1000" fill="hold"/>
                                        <p:tgtEl>
                                          <p:spTgt spid="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2" dur="1000" fill="hold"/>
                                        <p:tgtEl>
                                          <p:spTgt spid="3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4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6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5500"/>
                            </p:stCondLst>
                            <p:childTnLst>
                              <p:par>
                                <p:cTn id="18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6000"/>
                            </p:stCondLst>
                            <p:childTnLst>
                              <p:par>
                                <p:cTn id="18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6500"/>
                            </p:stCondLst>
                            <p:childTnLst>
                              <p:par>
                                <p:cTn id="188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7000"/>
                            </p:stCondLst>
                            <p:childTnLst>
                              <p:par>
                                <p:cTn id="192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7500"/>
                            </p:stCondLst>
                            <p:childTnLst>
                              <p:par>
                                <p:cTn id="196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18000"/>
                            </p:stCondLst>
                            <p:childTnLst>
                              <p:par>
                                <p:cTn id="20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18500"/>
                            </p:stCondLst>
                            <p:childTnLst>
                              <p:par>
                                <p:cTn id="20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9000"/>
                            </p:stCondLst>
                            <p:childTnLst>
                              <p:par>
                                <p:cTn id="208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19500"/>
                            </p:stCondLst>
                            <p:childTnLst>
                              <p:par>
                                <p:cTn id="212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20000"/>
                            </p:stCondLst>
                            <p:childTnLst>
                              <p:par>
                                <p:cTn id="216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20500"/>
                            </p:stCondLst>
                            <p:childTnLst>
                              <p:par>
                                <p:cTn id="22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21000"/>
                            </p:stCondLst>
                            <p:childTnLst>
                              <p:par>
                                <p:cTn id="22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21500"/>
                            </p:stCondLst>
                            <p:childTnLst>
                              <p:par>
                                <p:cTn id="228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22000"/>
                            </p:stCondLst>
                            <p:childTnLst>
                              <p:par>
                                <p:cTn id="232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22500"/>
                            </p:stCondLst>
                            <p:childTnLst>
                              <p:par>
                                <p:cTn id="236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4035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620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738664">
            <a:off x="-1065213" y="1430338"/>
            <a:ext cx="10744201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977847">
            <a:off x="-1004888" y="1773238"/>
            <a:ext cx="10148888" cy="258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849890">
            <a:off x="-612775" y="1916113"/>
            <a:ext cx="10288588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-740" t="7510" b="3976"/>
          <a:stretch>
            <a:fillRect/>
          </a:stretch>
        </p:blipFill>
        <p:spPr bwMode="auto">
          <a:xfrm rot="-1107692">
            <a:off x="-828675" y="2781300"/>
            <a:ext cx="10261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5867400" y="4724400"/>
            <a:ext cx="360363" cy="358775"/>
          </a:xfrm>
          <a:prstGeom prst="ellipse">
            <a:avLst/>
          </a:prstGeom>
          <a:solidFill>
            <a:srgbClr val="FFFF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4787900" y="4797425"/>
            <a:ext cx="936625" cy="358775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 rot="2712190">
            <a:off x="5003800" y="4222750"/>
            <a:ext cx="936625" cy="358775"/>
          </a:xfrm>
          <a:prstGeom prst="ellipse">
            <a:avLst/>
          </a:prstGeom>
          <a:solidFill>
            <a:srgbClr val="FF66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" name="Oval 12"/>
          <p:cNvSpPr>
            <a:spLocks noChangeArrowheads="1"/>
          </p:cNvSpPr>
          <p:nvPr/>
        </p:nvSpPr>
        <p:spPr bwMode="auto">
          <a:xfrm rot="5400000">
            <a:off x="5578475" y="4005263"/>
            <a:ext cx="936625" cy="358775"/>
          </a:xfrm>
          <a:prstGeom prst="ellipse">
            <a:avLst/>
          </a:prstGeom>
          <a:solidFill>
            <a:srgbClr val="FFFF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Oval 13"/>
          <p:cNvSpPr>
            <a:spLocks noChangeArrowheads="1"/>
          </p:cNvSpPr>
          <p:nvPr/>
        </p:nvSpPr>
        <p:spPr bwMode="auto">
          <a:xfrm rot="-2054942">
            <a:off x="6156325" y="4292600"/>
            <a:ext cx="936625" cy="358775"/>
          </a:xfrm>
          <a:prstGeom prst="ellipse">
            <a:avLst/>
          </a:prstGeom>
          <a:solidFill>
            <a:srgbClr val="0080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4" name="Oval 14"/>
          <p:cNvSpPr>
            <a:spLocks noChangeArrowheads="1"/>
          </p:cNvSpPr>
          <p:nvPr/>
        </p:nvSpPr>
        <p:spPr bwMode="auto">
          <a:xfrm rot="959355">
            <a:off x="6300788" y="4941888"/>
            <a:ext cx="936625" cy="358775"/>
          </a:xfrm>
          <a:prstGeom prst="ellipse">
            <a:avLst/>
          </a:prstGeom>
          <a:solidFill>
            <a:srgbClr val="00CCF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" name="Oval 15"/>
          <p:cNvSpPr>
            <a:spLocks noChangeArrowheads="1"/>
          </p:cNvSpPr>
          <p:nvPr/>
        </p:nvSpPr>
        <p:spPr bwMode="auto">
          <a:xfrm rot="-6782959">
            <a:off x="5867400" y="5373688"/>
            <a:ext cx="936625" cy="358775"/>
          </a:xfrm>
          <a:prstGeom prst="ellipse">
            <a:avLst/>
          </a:prstGeom>
          <a:solidFill>
            <a:srgbClr val="0000F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" name="Oval 16"/>
          <p:cNvSpPr>
            <a:spLocks noChangeArrowheads="1"/>
          </p:cNvSpPr>
          <p:nvPr/>
        </p:nvSpPr>
        <p:spPr bwMode="auto">
          <a:xfrm rot="-2846776">
            <a:off x="5148263" y="5300663"/>
            <a:ext cx="936625" cy="358775"/>
          </a:xfrm>
          <a:prstGeom prst="ellipse">
            <a:avLst/>
          </a:prstGeom>
          <a:solidFill>
            <a:srgbClr val="990099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27" name="Picture 1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7763" y="4581525"/>
            <a:ext cx="18478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Oval 18"/>
          <p:cNvSpPr>
            <a:spLocks noChangeArrowheads="1"/>
          </p:cNvSpPr>
          <p:nvPr/>
        </p:nvSpPr>
        <p:spPr bwMode="auto">
          <a:xfrm rot="1856829">
            <a:off x="7092950" y="5661025"/>
            <a:ext cx="647700" cy="287338"/>
          </a:xfrm>
          <a:prstGeom prst="ellipse">
            <a:avLst/>
          </a:prstGeom>
          <a:solidFill>
            <a:srgbClr val="0080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" name="Oval 19"/>
          <p:cNvSpPr>
            <a:spLocks noChangeArrowheads="1"/>
          </p:cNvSpPr>
          <p:nvPr/>
        </p:nvSpPr>
        <p:spPr bwMode="auto">
          <a:xfrm rot="-3689447">
            <a:off x="7451725" y="4941888"/>
            <a:ext cx="936625" cy="358775"/>
          </a:xfrm>
          <a:prstGeom prst="ellipse">
            <a:avLst/>
          </a:prstGeom>
          <a:solidFill>
            <a:srgbClr val="0080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 advClick="0" advTm="1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500"/>
                            </p:stCondLst>
                            <p:childTnLst>
                              <p:par>
                                <p:cTn id="6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500"/>
                            </p:stCondLst>
                            <p:childTnLst>
                              <p:par>
                                <p:cTn id="7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000"/>
                            </p:stCondLst>
                            <p:childTnLst>
                              <p:par>
                                <p:cTn id="8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500"/>
                            </p:stCondLst>
                            <p:childTnLst>
                              <p:par>
                                <p:cTn id="8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8000"/>
                            </p:stCondLst>
                            <p:childTnLst>
                              <p:par>
                                <p:cTn id="95" presetID="3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0" grpId="0" animBg="1"/>
      <p:bldP spid="20" grpId="1" animBg="1"/>
      <p:bldP spid="20" grpId="2" animBg="1"/>
      <p:bldP spid="21" grpId="0" animBg="1"/>
      <p:bldP spid="21" grpId="1" animBg="1"/>
      <p:bldP spid="21" grpId="2" animBg="1"/>
      <p:bldP spid="22" grpId="0" animBg="1"/>
      <p:bldP spid="22" grpId="1" animBg="1"/>
      <p:bldP spid="22" grpId="2" animBg="1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  <p:bldP spid="25" grpId="0" animBg="1"/>
      <p:bldP spid="25" grpId="1" animBg="1"/>
      <p:bldP spid="25" grpId="2" animBg="1"/>
      <p:bldP spid="26" grpId="0" animBg="1"/>
      <p:bldP spid="26" grpId="1" animBg="1"/>
      <p:bldP spid="26" grpId="2" animBg="1"/>
      <p:bldP spid="28" grpId="0" animBg="1"/>
      <p:bldP spid="28" grpId="1" animBg="1"/>
      <p:bldP spid="29" grpId="0" animBg="1"/>
      <p:bldP spid="2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FAF9E6"/>
              </a:solidFill>
            </a:endParaRP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04800"/>
            <a:ext cx="2170113" cy="284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418" name="WordArt 10"/>
          <p:cNvSpPr>
            <a:spLocks noChangeArrowheads="1" noChangeShapeType="1" noTextEdit="1"/>
          </p:cNvSpPr>
          <p:nvPr/>
        </p:nvSpPr>
        <p:spPr bwMode="auto">
          <a:xfrm>
            <a:off x="2209800" y="5105400"/>
            <a:ext cx="5334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normalizeH="1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509588"/>
            <a:ext cx="4949825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538" y="3689350"/>
            <a:ext cx="8669337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62000" y="3289300"/>
            <a:ext cx="1712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FF0000"/>
                </a:solidFill>
              </a:rPr>
              <a:t>В. И. Даль</a:t>
            </a:r>
          </a:p>
        </p:txBody>
      </p:sp>
      <p:pic>
        <p:nvPicPr>
          <p:cNvPr id="26632" name="Picture 3" descr="dd01023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-15240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8" grpId="0" animBg="1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5059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620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7732249">
            <a:off x="890588" y="3582988"/>
            <a:ext cx="2695575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3129991">
            <a:off x="3267075" y="558800"/>
            <a:ext cx="2695575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986480">
            <a:off x="5786438" y="3438525"/>
            <a:ext cx="2695575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0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77457E-6 C -0.00833 0.00185 -0.01805 0.00347 -0.02621 0.00647 C -0.03281 0.00902 -0.04583 0.01526 -0.04583 0.01526 C -0.05278 0.02266 -0.05746 0.03352 -0.06545 0.03699 C -0.06771 0.04069 -0.06927 0.04508 -0.07205 0.04786 C -0.07378 0.04971 -0.07656 0.04878 -0.07864 0.05017 C -0.08107 0.05179 -0.08333 0.0541 -0.08524 0.05665 C -0.08993 0.06289 -0.09253 0.06913 -0.09826 0.07422 C -0.10225 0.08902 -0.09653 0.07121 -0.10816 0.08948 C -0.1092 0.0911 -0.10868 0.0941 -0.10972 0.09595 C -0.11146 0.09942 -0.11441 0.1015 -0.11632 0.10474 C -0.12864 0.12485 -0.11927 0.11537 -0.12951 0.12439 C -0.13107 0.12809 -0.13246 0.13179 -0.13437 0.13526 C -0.13576 0.1378 -0.13802 0.13919 -0.13923 0.14173 C -0.14028 0.14381 -0.13958 0.14705 -0.14097 0.14844 C -0.14271 0.15029 -0.14531 0.14982 -0.14757 0.15052 C -0.14913 0.15352 -0.15104 0.15607 -0.15243 0.1593 C -0.1533 0.16139 -0.15295 0.16393 -0.15399 0.16578 C -0.15521 0.16786 -0.15764 0.16832 -0.15903 0.17017 C -0.16198 0.1741 -0.16475 0.17873 -0.16719 0.18335 C -0.17482 0.19745 -0.18073 0.21225 -0.1901 0.22474 C -0.19375 0.24323 -0.18871 0.22335 -0.2 0.24439 C -0.20208 0.24832 -0.20295 0.25341 -0.20486 0.25757 C -0.20972 0.26867 -0.21701 0.27607 -0.22118 0.28809 C -0.22344 0.30497 -0.22882 0.31283 -0.23437 0.3274 C -0.23732 0.34821 -0.23333 0.32902 -0.24097 0.34705 C -0.24479 0.35607 -0.24566 0.36624 -0.24913 0.37549 C -0.25278 0.39468 -0.25503 0.41364 -0.26059 0.43214 C -0.26111 0.43653 -0.26128 0.44115 -0.26232 0.44532 C -0.26285 0.44786 -0.26493 0.44925 -0.26545 0.45179 C -0.26805 0.46312 -0.26719 0.47769 -0.26719 0.48902 " pathEditMode="relative" ptsTypes="ffffffffffffffffffffffffffffffA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repeatCount="300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62428E-7 C 0.00746 0.00671 0.01389 0.00694 0.02292 0.00879 C 0.03316 0.01318 0.05417 0.0148 0.06389 0.02197 C 0.07691 0.03145 0.07899 0.03815 0.0934 0.04162 C 0.10156 0.04856 0.11007 0.04971 0.11962 0.05249 C 0.13368 0.06174 0.15017 0.06289 0.16545 0.06544 C 0.17535 0.06705 0.19496 0.06983 0.19496 0.06983 C 0.22153 0.07908 0.25 0.07746 0.27691 0.07862 C 0.32292 0.08509 0.31042 0.0844 0.3934 0.07653 C 0.42048 0.07399 0.44618 0.0511 0.47205 0.04162 C 0.47482 0.03931 0.47726 0.03653 0.48021 0.03492 C 0.48489 0.03214 0.49062 0.03214 0.49496 0.02844 C 0.5066 0.01827 0.49167 0.03052 0.50972 0.01966 C 0.51146 0.0185 0.51285 0.01665 0.51458 0.01526 C 0.51667 0.01364 0.51892 0.01203 0.52118 0.01087 C 0.52673 0.00786 0.53212 0.00578 0.53767 0.00231 C 0.54687 -0.0104 0.53732 0.00023 0.55243 -0.00647 C 0.56337 -0.01133 0.55382 -0.01086 0.55885 -0.01086 " pathEditMode="relative" ptsTypes="fffffffffffffffffA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repeatCount="300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3889E-18 -5.78035E-7 C -0.00052 -0.02612 -0.00018 -0.05248 -0.00156 -0.07861 C -0.00174 -0.08231 -0.00643 -0.09826 -0.00816 -0.10242 C -0.01007 -0.10705 -0.01476 -0.1156 -0.01476 -0.1156 C -0.01649 -0.12578 -0.02031 -0.13133 -0.02465 -0.13965 C -0.02726 -0.15399 -0.03143 -0.16439 -0.03941 -0.17456 C -0.03993 -0.17734 -0.04132 -0.18682 -0.04254 -0.18982 C -0.04549 -0.19792 -0.05122 -0.2037 -0.05417 -0.21179 C -0.0625 -0.23491 -0.06979 -0.26034 -0.08681 -0.27491 C -0.09393 -0.2874 -0.10174 -0.30127 -0.1099 -0.31214 C -0.11233 -0.31537 -0.11563 -0.31768 -0.11806 -0.32092 C -0.12708 -0.33318 -0.11858 -0.32971 -0.13281 -0.34266 C -0.14358 -0.35237 -0.15434 -0.36046 -0.16563 -0.36878 C -0.175 -0.37549 -0.18542 -0.39098 -0.19514 -0.39514 C -0.20469 -0.3993 -0.19844 -0.3963 -0.21302 -0.40601 C -0.22778 -0.41595 -0.23993 -0.43422 -0.25573 -0.44092 C -0.26458 -0.44925 -0.26893 -0.45248 -0.27708 -0.45849 C -0.28507 -0.46451 -0.29028 -0.47144 -0.3 -0.47144 " pathEditMode="relative" ptsTypes="fffffffffffffffffA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000"/>
                            </p:stCondLst>
                            <p:childTnLst>
                              <p:par>
                                <p:cTn id="30" presetID="0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39306E-6 C 0.01719 0.0074 0.03177 0.02313 0.04913 0.03053 C 0.07569 0.05573 0.09844 0.08648 0.12118 0.11792 C 0.13733 0.14012 0.11337 0.1096 0.12621 0.13087 C 0.12917 0.13573 0.1342 0.13781 0.13767 0.14197 C 0.1467 0.15261 0.15243 0.16694 0.16389 0.17249 C 0.16944 0.17989 0.17604 0.18521 0.18194 0.19214 C 0.18542 0.19607 0.18837 0.2007 0.19167 0.20509 C 0.1934 0.2074 0.1967 0.2118 0.1967 0.2118 C 0.20104 0.22983 0.19375 0.20394 0.20486 0.22474 C 0.20625 0.22729 0.20538 0.23099 0.20642 0.23353 C 0.20764 0.23631 0.20989 0.23792 0.21146 0.24024 C 0.21545 0.24648 0.2191 0.25318 0.22292 0.25966 C 0.22847 0.26914 0.23281 0.27954 0.23924 0.2881 C 0.24271 0.30151 0.23837 0.28902 0.24583 0.29896 C 0.25017 0.30474 0.25226 0.31422 0.25573 0.32093 C 0.25955 0.33665 0.26441 0.34128 0.27049 0.35376 C 0.27465 0.37064 0.26892 0.34914 0.27535 0.36671 C 0.28073 0.38151 0.28108 0.39931 0.28524 0.4148 C 0.28715 0.43053 0.29271 0.44694 0.2934 0.4629 C 0.29392 0.47446 0.2934 0.48625 0.2934 0.49781 " pathEditMode="relative" ptsTypes="ffffffffffffffffffffA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presetID="0" presetClass="path" presetSubtype="0" repeatCount="300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7.16763E-6 C -0.01164 0.01041 -0.02743 0.01133 -0.04098 0.01318 C -0.04914 0.01665 -0.05417 0.01758 -0.06059 0.02613 C -0.06216 0.02821 -0.06337 0.03122 -0.06546 0.03261 C -0.06806 0.03423 -0.07101 0.03423 -0.07379 0.03492 C -0.0849 0.04509 -0.07969 0.04209 -0.08855 0.04579 C -0.09445 0.0511 -0.09948 0.05434 -0.1066 0.05665 C -0.11059 0.06544 -0.11302 0.06405 -0.11962 0.06775 C -0.13351 0.07561 -0.14723 0.08001 -0.16233 0.08301 C -0.21372 0.08162 -0.26511 0.08209 -0.31632 0.07862 C -0.32153 0.07839 -0.32605 0.07376 -0.33108 0.07191 C -0.33716 0.06983 -0.34306 0.06775 -0.34914 0.06544 C -0.38091 0.05365 -0.41285 0.04209 -0.44427 0.02844 C -0.45122 0.02544 -0.45677 0.01804 -0.46389 0.01527 C -0.47882 0.00949 -0.49306 0.00093 -0.50816 -0.00439 C -0.51632 -0.00739 -0.52535 -0.00786 -0.53282 -0.01317 " pathEditMode="relative" ptsTypes="fffffffffffffffA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0" presetClass="path" presetSubtype="0" repeatCount="300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7.63006E-6 C 0.00139 -0.02843 -0.00312 -0.06381 0.0099 -0.08947 C 0.01094 -0.09387 0.01059 -0.09942 0.01302 -0.10265 C 0.0191 -0.11051 0.02535 -0.12115 0.02952 -0.13109 C 0.03351 -0.14034 0.03646 -0.15028 0.04097 -0.1593 C 0.04861 -0.17433 0.05816 -0.18774 0.06563 -0.203 C 0.06875 -0.20947 0.07118 -0.2171 0.07535 -0.22265 C 0.08056 -0.22959 0.08455 -0.23653 0.08854 -0.24462 C 0.09063 -0.25942 0.09167 -0.25965 0.10157 -0.26635 C 0.10591 -0.27491 0.10851 -0.27375 0.11476 -0.27953 C 0.11858 -0.28693 0.12136 -0.29179 0.12778 -0.29479 C 0.14254 -0.30959 0.13629 -0.30404 0.14584 -0.31213 C 0.14966 -0.31999 0.15226 -0.32254 0.15903 -0.32531 C 0.16424 -0.33225 0.17101 -0.33965 0.17709 -0.34497 C 0.19028 -0.35676 0.17309 -0.33641 0.18681 -0.35144 C 0.204 -0.3704 0.17448 -0.34242 0.20157 -0.36693 C 0.22535 -0.38843 0.20434 -0.37849 0.21806 -0.38427 C 0.22604 -0.39236 0.23091 -0.40069 0.24097 -0.40393 C 0.24653 -0.40878 0.25087 -0.4104 0.25729 -0.41271 C 0.2632 -0.41803 0.27032 -0.42288 0.27709 -0.42566 C 0.28021 -0.4319 0.28299 -0.43375 0.28681 -0.43884 " pathEditMode="relative" ptsTypes="ffffffffffffffffffffA">
                                      <p:cBhvr>
                                        <p:cTn id="3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0"/>
                            </p:stCondLst>
                            <p:childTnLst>
                              <p:par>
                                <p:cTn id="3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6083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620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2138" y="3429000"/>
            <a:ext cx="2695575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539295">
            <a:off x="1739901" y="1004887"/>
            <a:ext cx="135255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2833907">
            <a:off x="6165850" y="1258888"/>
            <a:ext cx="141922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575" y="692150"/>
            <a:ext cx="2695575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7660416">
            <a:off x="1104900" y="4806951"/>
            <a:ext cx="1146175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7660416">
            <a:off x="7370762" y="1279526"/>
            <a:ext cx="1146175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7660416">
            <a:off x="7010400" y="5095876"/>
            <a:ext cx="1146175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7660416">
            <a:off x="2689225" y="271463"/>
            <a:ext cx="1146175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7660416">
            <a:off x="5426075" y="342901"/>
            <a:ext cx="1146175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7660416">
            <a:off x="601662" y="1206501"/>
            <a:ext cx="1146175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7660416">
            <a:off x="312737" y="3151188"/>
            <a:ext cx="1146175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79191E-6 C 0.02344 -0.00069 0.04705 -0.00023 0.07048 -0.00208 C 0.07986 -0.00277 0.08784 -0.01248 0.0967 -0.01526 C 0.1026 -0.02058 0.10798 -0.02173 0.11475 -0.02405 C 0.12587 -0.03399 0.1118 -0.02289 0.12951 -0.03052 C 0.13142 -0.03144 0.13264 -0.03376 0.13437 -0.03491 C 0.13889 -0.03815 0.14444 -0.03838 0.14913 -0.04139 C 0.15607 -0.04601 0.16319 -0.05156 0.17048 -0.05457 C 0.17569 -0.05942 0.17986 -0.0652 0.18524 -0.06983 C 0.19409 -0.08879 0.1901 -0.0948 0.1901 -0.12439 " pathEditMode="relative" ptsTypes="fffffffffA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0.00046 C -0.04253 0.00555 -0.07986 0.00301 -0.12431 0.00185 C -0.13472 -0.00809 -0.14514 -0.01664 -0.15503 -0.02797 C -0.16059 -0.03445 -0.15972 -0.03005 -0.16458 -0.0393 C -0.17153 -0.05318 -0.16424 -0.04347 -0.17101 -0.05549 C -0.1724 -0.0578 -0.17448 -0.05965 -0.17587 -0.06219 C -0.17813 -0.06659 -0.18229 -0.07607 -0.18229 -0.07584 C -0.18281 -0.07907 -0.18316 -0.08231 -0.18403 -0.08508 C -0.1849 -0.08763 -0.18646 -0.08925 -0.18715 -0.09202 C -0.19184 -0.11075 -0.1967 -0.13549 -0.1967 -0.15584 " pathEditMode="relative" rAng="0" ptsTypes="fffffffffA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" y="-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0" presetClass="path" presetSubtype="0" repeatCount="2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39306E-6 C -0.00955 0.00115 -0.01806 0.0037 -0.02743 0.00531 C -0.0375 0.01734 -0.02899 0.00948 -0.0533 0.01271 C -0.06007 0.01364 -0.06476 0.01872 -0.07101 0.02034 C -0.07639 0.02173 -0.08194 0.0215 -0.08715 0.02219 C -0.09132 0.02265 -0.09583 0.02312 -0.10017 0.02381 C -0.10608 0.02497 -0.11788 0.02774 -0.11788 0.02797 C -0.12847 0.03352 -0.13837 0.03722 -0.14983 0.03884 C -0.16059 0.043 -0.1533 0.04046 -0.17274 0.04462 C -0.18316 0.04647 -0.17118 0.04624 -0.18403 0.04994 C -0.1875 0.05109 -0.19149 0.05109 -0.19531 0.05156 C -0.20278 0.05526 -0.21007 0.05664 -0.21771 0.05919 C -0.22118 0.06034 -0.22413 0.06358 -0.2276 0.06474 C -0.2375 0.06797 -0.23854 0.0652 -0.24687 0.06867 C -0.25243 0.07075 -0.26215 0.07422 -0.26788 0.07976 C -0.27309 0.08485 -0.27569 0.08832 -0.28229 0.09109 C -0.28941 0.10335 -0.28056 0.09063 -0.29184 0.09803 C -0.29653 0.10127 -0.30052 0.10566 -0.30486 0.10936 C -0.31198 0.11583 -0.3125 0.12624 -0.32083 0.12994 C -0.32413 0.13549 -0.32587 0.14104 -0.32917 0.14659 C -0.33229 0.16208 -0.3283 0.14682 -0.33385 0.15976 C -0.33646 0.16531 -0.33628 0.17225 -0.33871 0.17803 C -0.34566 0.19445 -0.33889 0.17387 -0.34358 0.18913 C -0.34687 0.21456 -0.34427 0.24 -0.34201 0.26543 C -0.34184 0.26843 -0.34323 0.30265 -0.33715 0.3119 C -0.33038 0.32208 -0.32118 0.32971 -0.31285 0.3378 C -0.30417 0.34635 -0.31146 0.34057 -0.30486 0.3489 C -0.29618 0.36023 -0.28576 0.37202 -0.27413 0.37872 C -0.26771 0.38659 -0.25937 0.39167 -0.25 0.39398 C -0.22153 0.4104 -0.19809 0.42335 -0.16615 0.42728 C -0.13177 0.43676 -0.16684 0.42751 -0.07431 0.43098 C -0.04653 0.4319 -0.02014 0.44046 0.00816 0.44046 " pathEditMode="relative" rAng="0" ptsTypes="fffffffffffffffffffffffffffffffA">
                                      <p:cBhvr>
                                        <p:cTn id="4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" y="22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repeatCount="200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7 0.04625 C 0.04028 0.04925 0.05486 0.05272 0.06945 0.05434 C 0.09601 0.0622 0.11372 0.05804 0.1441 0.05688 C 0.16875 0.05272 0.19184 0.04602 0.21563 0.03862 C 0.22222 0.03422 0.22847 0.03284 0.2349 0.03006 C 0.24115 0.02752 0.2467 0.02382 0.25295 0.02197 C 0.2599 0.01596 0.26893 0.01318 0.27709 0.00925 C 0.28316 0.00255 0.28906 0.0007 0.2967 -0.00254 C 0.29965 -0.00508 0.30365 -0.00601 0.30643 -0.00855 C 0.31632 -0.01896 0.30261 -0.01179 0.31441 -0.01687 C 0.33021 -0.02982 0.33715 -0.05456 0.34705 -0.07398 C 0.34757 -0.07676 0.34792 -0.0793 0.34861 -0.08208 C 0.34948 -0.08462 0.35139 -0.08739 0.35191 -0.0904 C 0.35399 -0.10081 0.35399 -0.1119 0.35556 -0.12277 C 0.35469 -0.14358 0.35556 -0.16393 0.3533 -0.18427 C 0.35278 -0.1919 0.34462 -0.21711 0.34045 -0.2245 C 0.33889 -0.22774 0.33611 -0.22982 0.33403 -0.23283 C 0.32222 -0.25133 0.3316 -0.23884 0.32431 -0.25341 C 0.31424 -0.27306 0.29028 -0.31098 0.27222 -0.31884 C 0.27136 -0.32069 0.27084 -0.32346 0.26893 -0.32485 C 0.26719 -0.32647 0.26476 -0.32578 0.2625 -0.3267 C 0.2474 -0.33664 0.26493 -0.32994 0.24965 -0.33711 C 0.24323 -0.34011 0.23004 -0.34543 0.23004 -0.3452 C 0.21563 -0.35907 0.23264 -0.34497 0.20243 -0.35699 C 0.14045 -0.38335 0.10347 -0.37641 0.02709 -0.3778 C 0.02292 -0.37942 0.01771 -0.37988 0.01476 -0.38335 " pathEditMode="relative" rAng="0" ptsTypes="fffffffffffffffffffffffffA">
                                      <p:cBhvr>
                                        <p:cTn id="4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" y="-2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00"/>
                            </p:stCondLst>
                            <p:childTnLst>
                              <p:par>
                                <p:cTn id="45" presetID="0" presetClass="path" presetSubtype="0" repeatCount="2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8.67052E-7 C 0.02032 0.0007 0.04046 0.00116 0.06077 0.00231 C 0.06667 0.00278 0.08699 0.00786 0.09028 0.00879 C 0.09306 0.00948 0.09844 0.01087 0.09844 0.01087 C 0.10469 0.01503 0.10973 0.01757 0.1165 0.01965 C 0.12622 0.02636 0.13525 0.02775 0.14601 0.03052 C 0.16719 0.0363 0.18872 0.03908 0.2099 0.04578 C 0.21962 0.05434 0.22952 0.06127 0.23942 0.06983 C 0.24532 0.07491 0.24584 0.0726 0.25087 0.07861 C 0.25087 0.07861 0.2632 0.09503 0.26563 0.09827 C 0.27535 0.11122 0.28039 0.13364 0.29185 0.14405 C 0.29393 0.15607 0.29758 0.16393 0.30504 0.17041 C 0.30678 0.17757 0.3132 0.19006 0.3132 0.19006 C 0.32414 0.23561 0.31615 0.2 0.3132 0.32093 C 0.31303 0.32694 0.31094 0.33179 0.30817 0.33619 C 0.30365 0.34335 0.30105 0.3533 0.29515 0.35815 C 0.28733 0.36463 0.27987 0.37087 0.27223 0.37781 C 0.27032 0.37965 0.2691 0.38243 0.26719 0.38428 C 0.26407 0.38752 0.26077 0.39006 0.25747 0.39307 C 0.25574 0.39445 0.25244 0.39746 0.25244 0.39746 C 0.24289 0.41411 0.22987 0.4185 0.21476 0.4215 C 0.20122 0.42728 0.21581 0.42174 0.18525 0.42567 C 0.15574 0.4296 0.13004 0.43491 0.10001 0.43676 C 0.0724 0.44278 0.11719 0.43353 0.05747 0.44093 C 0.03369 0.44393 0.01285 0.44971 -0.01145 0.44971 " pathEditMode="relative" ptsTypes="ffffffffffffffffffffffffA">
                                      <p:cBhvr>
                                        <p:cTn id="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repeatCount="200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67362E-19 -3.46821E-7 C -0.00903 -0.0037 -0.01719 -0.00787 -0.02639 -0.01087 C -0.07917 -0.00879 -0.08455 -0.00671 -0.14097 -0.01318 C -0.14965 -0.01411 -0.16007 -0.01989 -0.16892 -0.02174 C -0.17552 -0.02313 -0.18854 -0.02613 -0.18854 -0.02613 C -0.19514 -0.03191 -0.20226 -0.03815 -0.2099 -0.04139 C -0.21146 -0.04278 -0.21302 -0.04463 -0.21476 -0.04578 C -0.21788 -0.04763 -0.22465 -0.05018 -0.22465 -0.05018 C -0.22795 -0.05318 -0.23073 -0.05781 -0.23455 -0.05896 C -0.24149 -0.06128 -0.25139 -0.06289 -0.25746 -0.06775 C -0.26146 -0.07099 -0.26458 -0.0763 -0.26892 -0.07862 C -0.27604 -0.08255 -0.28281 -0.08486 -0.29028 -0.0874 C -0.29358 -0.09018 -0.2967 -0.09318 -0.3 -0.09596 C -0.30729 -0.10243 -0.30868 -0.11977 -0.31319 -0.12879 C -0.31545 -0.14174 -0.31371 -0.13341 -0.31649 -0.14405 C -0.31753 -0.14844 -0.31979 -0.15723 -0.31979 -0.15723 C -0.32274 -0.18104 -0.32726 -0.20532 -0.33125 -0.22914 C -0.33125 -0.23006 -0.32986 -0.2881 -0.32465 -0.29688 C -0.3217 -0.30174 -0.31736 -0.30498 -0.31476 -0.31006 C -0.31267 -0.31446 -0.30972 -0.31815 -0.30833 -0.32301 C -0.30729 -0.32671 -0.30694 -0.3311 -0.30503 -0.33411 C -0.30382 -0.33596 -0.30174 -0.3355 -0.3 -0.33619 C -0.29462 -0.34729 -0.28524 -0.35515 -0.27708 -0.36232 C -0.27031 -0.3681 -0.26996 -0.36509 -0.26406 -0.36902 C -0.25642 -0.37411 -0.24948 -0.3792 -0.24097 -0.38197 C -0.23819 -0.39353 -0.22951 -0.39399 -0.22135 -0.39746 C -0.20451 -0.40486 -0.18785 -0.40925 -0.17049 -0.4148 C -0.10573 -0.43515 -0.03906 -0.42128 0.02778 -0.42128 " pathEditMode="relative" rAng="0" ptsTypes="fffffffffffffffffffffffffffA">
                                      <p:cBhvr>
                                        <p:cTn id="4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3000"/>
                            </p:stCondLst>
                            <p:childTnLst>
                              <p:par>
                                <p:cTn id="5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3500"/>
                            </p:stCondLst>
                            <p:childTnLst>
                              <p:par>
                                <p:cTn id="6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4000"/>
                            </p:stCondLst>
                            <p:childTnLst>
                              <p:par>
                                <p:cTn id="7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4500"/>
                            </p:stCondLst>
                            <p:childTnLst>
                              <p:par>
                                <p:cTn id="7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0"/>
                            </p:stCondLst>
                            <p:childTnLst>
                              <p:par>
                                <p:cTn id="7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500"/>
                            </p:stCondLst>
                            <p:childTnLst>
                              <p:par>
                                <p:cTn id="8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6000"/>
                            </p:stCondLst>
                            <p:childTnLst>
                              <p:par>
                                <p:cTn id="8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6500"/>
                            </p:stCondLst>
                            <p:childTnLst>
                              <p:par>
                                <p:cTn id="9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7000"/>
                            </p:stCondLst>
                            <p:childTnLst>
                              <p:par>
                                <p:cTn id="9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7500"/>
                            </p:stCondLst>
                            <p:childTnLst>
                              <p:par>
                                <p:cTn id="101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0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8500"/>
                            </p:stCondLst>
                            <p:childTnLst>
                              <p:par>
                                <p:cTn id="10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9000"/>
                            </p:stCondLst>
                            <p:childTnLst>
                              <p:par>
                                <p:cTn id="11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9500"/>
                            </p:stCondLst>
                            <p:childTnLst>
                              <p:par>
                                <p:cTn id="1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0000"/>
                            </p:stCondLst>
                            <p:childTnLst>
                              <p:par>
                                <p:cTn id="1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0500"/>
                            </p:stCondLst>
                            <p:childTnLst>
                              <p:par>
                                <p:cTn id="1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1000"/>
                            </p:stCondLst>
                            <p:childTnLst>
                              <p:par>
                                <p:cTn id="1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1500"/>
                            </p:stCondLst>
                            <p:childTnLst>
                              <p:par>
                                <p:cTn id="1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2000"/>
                            </p:stCondLst>
                            <p:childTnLst>
                              <p:par>
                                <p:cTn id="1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2500"/>
                            </p:stCondLst>
                            <p:childTnLst>
                              <p:par>
                                <p:cTn id="1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3000"/>
                            </p:stCondLst>
                            <p:childTnLst>
                              <p:par>
                                <p:cTn id="14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3500"/>
                            </p:stCondLst>
                            <p:childTnLst>
                              <p:par>
                                <p:cTn id="14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4000"/>
                            </p:stCondLst>
                            <p:childTnLst>
                              <p:par>
                                <p:cTn id="15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24500"/>
                            </p:stCondLst>
                            <p:childTnLst>
                              <p:par>
                                <p:cTn id="15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5000"/>
                            </p:stCondLst>
                            <p:childTnLst>
                              <p:par>
                                <p:cTn id="161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5500"/>
                            </p:stCondLst>
                            <p:childTnLst>
                              <p:par>
                                <p:cTn id="16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6000"/>
                            </p:stCondLst>
                            <p:childTnLst>
                              <p:par>
                                <p:cTn id="16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7107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620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7175" y="1052513"/>
            <a:ext cx="1146175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733666">
            <a:off x="5354637" y="1566863"/>
            <a:ext cx="1146175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2218251">
            <a:off x="2843213" y="1484313"/>
            <a:ext cx="1146175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4075" y="2781300"/>
            <a:ext cx="1270000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8082199">
            <a:off x="2762250" y="3943351"/>
            <a:ext cx="1146175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86213" y="4375150"/>
            <a:ext cx="1146175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8505834">
            <a:off x="5219700" y="4005263"/>
            <a:ext cx="1146175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5963" y="2852738"/>
            <a:ext cx="1270000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738" y="2781300"/>
            <a:ext cx="1146175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77125" y="2420938"/>
            <a:ext cx="1666875" cy="150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2726841">
            <a:off x="692945" y="754856"/>
            <a:ext cx="1503362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297901">
            <a:off x="7030244" y="610394"/>
            <a:ext cx="1503363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6982852">
            <a:off x="7174706" y="3994944"/>
            <a:ext cx="1503363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7926792">
            <a:off x="765969" y="4210844"/>
            <a:ext cx="1503363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000"/>
                            </p:stCondLst>
                            <p:childTnLst>
                              <p:par>
                                <p:cTn id="6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000"/>
                            </p:stCondLst>
                            <p:childTnLst>
                              <p:par>
                                <p:cTn id="6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0"/>
                            </p:stCondLst>
                            <p:childTnLst>
                              <p:par>
                                <p:cTn id="7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000"/>
                            </p:stCondLst>
                            <p:childTnLst>
                              <p:par>
                                <p:cTn id="7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2000"/>
                            </p:stCondLst>
                            <p:childTnLst>
                              <p:par>
                                <p:cTn id="7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3000"/>
                            </p:stCondLst>
                            <p:childTnLst>
                              <p:par>
                                <p:cTn id="82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5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8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1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7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0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3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6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9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2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8131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620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1692275" y="1341438"/>
            <a:ext cx="5688013" cy="19431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Monotype Corsiva"/>
              </a:rPr>
              <a:t>Берегите</a:t>
            </a:r>
          </a:p>
        </p:txBody>
      </p:sp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>
            <a:off x="1692275" y="4005263"/>
            <a:ext cx="5832475" cy="1152525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Monotype Corsiva"/>
              </a:rPr>
              <a:t>зрение!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1844675"/>
            <a:ext cx="2276475" cy="265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834731">
            <a:off x="3193257" y="1854994"/>
            <a:ext cx="598487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1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8131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620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1692275" y="1341438"/>
            <a:ext cx="5688013" cy="19431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Monotype Corsiva"/>
              </a:rPr>
              <a:t>Берегите</a:t>
            </a:r>
          </a:p>
        </p:txBody>
      </p:sp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>
            <a:off x="1692275" y="4005263"/>
            <a:ext cx="5832475" cy="1152525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Monotype Corsiva"/>
              </a:rPr>
              <a:t>зрение!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1844675"/>
            <a:ext cx="2276475" cy="265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834731">
            <a:off x="3193257" y="1854994"/>
            <a:ext cx="598487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9155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620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6" name="Прямоугольник 3"/>
          <p:cNvSpPr>
            <a:spLocks noChangeArrowheads="1"/>
          </p:cNvSpPr>
          <p:nvPr/>
        </p:nvSpPr>
        <p:spPr bwMode="auto">
          <a:xfrm>
            <a:off x="647700" y="2105025"/>
            <a:ext cx="7848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Comic Sans MS" pitchFamily="66" charset="0"/>
              </a:rPr>
              <a:t>Кричите, объедет, вид..ли, объявит, зовёте, </a:t>
            </a:r>
            <a:r>
              <a:rPr lang="ru-RU" sz="4000" b="1" dirty="0" err="1">
                <a:solidFill>
                  <a:srgbClr val="FF0000"/>
                </a:solidFill>
                <a:latin typeface="Comic Sans MS" pitchFamily="66" charset="0"/>
              </a:rPr>
              <a:t>выслуш</a:t>
            </a:r>
            <a:r>
              <a:rPr lang="ru-RU" sz="4000" b="1" dirty="0">
                <a:solidFill>
                  <a:srgbClr val="FF0000"/>
                </a:solidFill>
                <a:latin typeface="Comic Sans MS" pitchFamily="66" charset="0"/>
              </a:rPr>
              <a:t>..л</a:t>
            </a:r>
            <a:endParaRPr lang="ru-RU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0179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620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0" name="Прямоугольник 1"/>
          <p:cNvSpPr>
            <a:spLocks noChangeArrowheads="1"/>
          </p:cNvSpPr>
          <p:nvPr/>
        </p:nvSpPr>
        <p:spPr bwMode="auto">
          <a:xfrm>
            <a:off x="838200" y="2105025"/>
            <a:ext cx="3238500" cy="280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latin typeface="Comic Sans MS" pitchFamily="66" charset="0"/>
              </a:rPr>
              <a:t>I </a:t>
            </a:r>
            <a:r>
              <a:rPr lang="ru-RU" sz="4400" b="1" dirty="0" err="1">
                <a:solidFill>
                  <a:srgbClr val="FF0000"/>
                </a:solidFill>
                <a:latin typeface="Comic Sans MS" pitchFamily="66" charset="0"/>
              </a:rPr>
              <a:t>спр</a:t>
            </a:r>
            <a:r>
              <a:rPr lang="ru-RU" sz="4400" b="1" dirty="0">
                <a:solidFill>
                  <a:srgbClr val="FF0000"/>
                </a:solidFill>
                <a:latin typeface="Comic Sans MS" pitchFamily="66" charset="0"/>
              </a:rPr>
              <a:t>.</a:t>
            </a:r>
          </a:p>
          <a:p>
            <a:r>
              <a:rPr lang="ru-RU" sz="4400" b="1" dirty="0">
                <a:solidFill>
                  <a:srgbClr val="0000FF"/>
                </a:solidFill>
                <a:latin typeface="Comic Sans MS" pitchFamily="66" charset="0"/>
              </a:rPr>
              <a:t>объедет, зовёте, </a:t>
            </a:r>
            <a:r>
              <a:rPr lang="ru-RU" sz="4400" b="1" dirty="0" err="1">
                <a:solidFill>
                  <a:srgbClr val="0000FF"/>
                </a:solidFill>
                <a:latin typeface="Comic Sans MS" pitchFamily="66" charset="0"/>
              </a:rPr>
              <a:t>выслуш</a:t>
            </a:r>
            <a:r>
              <a:rPr lang="ru-RU" sz="4400" b="1" dirty="0">
                <a:solidFill>
                  <a:srgbClr val="0000FF"/>
                </a:solidFill>
                <a:latin typeface="Comic Sans MS" pitchFamily="66" charset="0"/>
              </a:rPr>
              <a:t>..л</a:t>
            </a:r>
            <a:endParaRPr lang="ru-RU" sz="4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50181" name="Прямоугольник 4"/>
          <p:cNvSpPr>
            <a:spLocks noChangeArrowheads="1"/>
          </p:cNvSpPr>
          <p:nvPr/>
        </p:nvSpPr>
        <p:spPr bwMode="auto">
          <a:xfrm>
            <a:off x="5029200" y="2120900"/>
            <a:ext cx="32385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latin typeface="Comic Sans MS" pitchFamily="66" charset="0"/>
              </a:rPr>
              <a:t>II </a:t>
            </a:r>
            <a:r>
              <a:rPr lang="ru-RU" sz="4400" b="1" dirty="0" err="1">
                <a:solidFill>
                  <a:srgbClr val="FF0000"/>
                </a:solidFill>
                <a:latin typeface="Comic Sans MS" pitchFamily="66" charset="0"/>
              </a:rPr>
              <a:t>спр</a:t>
            </a:r>
            <a:r>
              <a:rPr lang="ru-RU" sz="4400" b="1" dirty="0">
                <a:solidFill>
                  <a:srgbClr val="FF0000"/>
                </a:solidFill>
                <a:latin typeface="Comic Sans MS" pitchFamily="66" charset="0"/>
              </a:rPr>
              <a:t>.</a:t>
            </a:r>
          </a:p>
          <a:p>
            <a:r>
              <a:rPr lang="ru-RU" sz="4400" b="1" dirty="0">
                <a:solidFill>
                  <a:srgbClr val="0000FF"/>
                </a:solidFill>
                <a:latin typeface="Comic Sans MS" pitchFamily="66" charset="0"/>
              </a:rPr>
              <a:t>кричите, вид..ли, объявит</a:t>
            </a:r>
            <a:endParaRPr lang="ru-RU" sz="4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50182" name="Прямоугольник 5"/>
          <p:cNvSpPr>
            <a:spLocks noChangeArrowheads="1"/>
          </p:cNvSpPr>
          <p:nvPr/>
        </p:nvSpPr>
        <p:spPr bwMode="auto">
          <a:xfrm>
            <a:off x="2346325" y="990600"/>
            <a:ext cx="4302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Comic Sans MS" pitchFamily="66" charset="0"/>
              </a:rPr>
              <a:t>По спряжению</a:t>
            </a:r>
            <a:endParaRPr lang="ru-RU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/>
      <p:bldP spid="50181" grpId="0"/>
      <p:bldP spid="5018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1203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" y="-84138"/>
            <a:ext cx="9144000" cy="701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4" name="Прямоугольник 3"/>
          <p:cNvSpPr>
            <a:spLocks noChangeArrowheads="1"/>
          </p:cNvSpPr>
          <p:nvPr/>
        </p:nvSpPr>
        <p:spPr bwMode="auto">
          <a:xfrm>
            <a:off x="3429000" y="993775"/>
            <a:ext cx="2835275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Comic Sans MS" pitchFamily="66" charset="0"/>
              </a:rPr>
              <a:t>По виду</a:t>
            </a:r>
            <a:endParaRPr lang="ru-RU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205" name="Прямоугольник 4"/>
          <p:cNvSpPr>
            <a:spLocks noChangeArrowheads="1"/>
          </p:cNvSpPr>
          <p:nvPr/>
        </p:nvSpPr>
        <p:spPr bwMode="auto">
          <a:xfrm>
            <a:off x="4846638" y="2286000"/>
            <a:ext cx="3421062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  <a:latin typeface="Comic Sans MS" pitchFamily="66" charset="0"/>
              </a:rPr>
              <a:t>сов. вид</a:t>
            </a:r>
          </a:p>
          <a:p>
            <a:r>
              <a:rPr lang="ru-RU" sz="4400" b="1" dirty="0">
                <a:solidFill>
                  <a:srgbClr val="0000FF"/>
                </a:solidFill>
                <a:latin typeface="Comic Sans MS" pitchFamily="66" charset="0"/>
              </a:rPr>
              <a:t>объедет,</a:t>
            </a:r>
          </a:p>
          <a:p>
            <a:r>
              <a:rPr lang="ru-RU" sz="4400" b="1" dirty="0">
                <a:solidFill>
                  <a:srgbClr val="0000FF"/>
                </a:solidFill>
                <a:latin typeface="Comic Sans MS" pitchFamily="66" charset="0"/>
              </a:rPr>
              <a:t>объявит, </a:t>
            </a:r>
            <a:r>
              <a:rPr lang="ru-RU" sz="4400" b="1" dirty="0" err="1">
                <a:solidFill>
                  <a:srgbClr val="0000FF"/>
                </a:solidFill>
                <a:latin typeface="Comic Sans MS" pitchFamily="66" charset="0"/>
              </a:rPr>
              <a:t>выслуш</a:t>
            </a:r>
            <a:r>
              <a:rPr lang="ru-RU" sz="4400" b="1" dirty="0">
                <a:solidFill>
                  <a:srgbClr val="0000FF"/>
                </a:solidFill>
                <a:latin typeface="Comic Sans MS" pitchFamily="66" charset="0"/>
              </a:rPr>
              <a:t>..л,</a:t>
            </a:r>
            <a:endParaRPr lang="ru-RU" sz="4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51206" name="Прямоугольник 5"/>
          <p:cNvSpPr>
            <a:spLocks noChangeArrowheads="1"/>
          </p:cNvSpPr>
          <p:nvPr/>
        </p:nvSpPr>
        <p:spPr bwMode="auto">
          <a:xfrm>
            <a:off x="655638" y="2297113"/>
            <a:ext cx="3238500" cy="280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  <a:latin typeface="Comic Sans MS" pitchFamily="66" charset="0"/>
              </a:rPr>
              <a:t>несов. вид</a:t>
            </a:r>
          </a:p>
          <a:p>
            <a:r>
              <a:rPr lang="ru-RU" sz="4400" b="1" dirty="0">
                <a:solidFill>
                  <a:srgbClr val="0000FF"/>
                </a:solidFill>
                <a:latin typeface="Comic Sans MS" pitchFamily="66" charset="0"/>
              </a:rPr>
              <a:t>кричите,</a:t>
            </a:r>
          </a:p>
          <a:p>
            <a:r>
              <a:rPr lang="ru-RU" sz="4400" b="1" dirty="0">
                <a:solidFill>
                  <a:srgbClr val="0000FF"/>
                </a:solidFill>
                <a:latin typeface="Comic Sans MS" pitchFamily="66" charset="0"/>
              </a:rPr>
              <a:t>вид..ли, зовёте,</a:t>
            </a:r>
            <a:endParaRPr lang="ru-RU" sz="4400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/>
      <p:bldP spid="51205" grpId="0"/>
      <p:bldP spid="5120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1203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" y="-84138"/>
            <a:ext cx="9144000" cy="701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4" name="Прямоугольник 3"/>
          <p:cNvSpPr>
            <a:spLocks noChangeArrowheads="1"/>
          </p:cNvSpPr>
          <p:nvPr/>
        </p:nvSpPr>
        <p:spPr bwMode="auto">
          <a:xfrm>
            <a:off x="3429000" y="993775"/>
            <a:ext cx="2835275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Comic Sans MS" pitchFamily="66" charset="0"/>
              </a:rPr>
              <a:t>По виду</a:t>
            </a:r>
            <a:endParaRPr lang="ru-RU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205" name="Прямоугольник 4"/>
          <p:cNvSpPr>
            <a:spLocks noChangeArrowheads="1"/>
          </p:cNvSpPr>
          <p:nvPr/>
        </p:nvSpPr>
        <p:spPr bwMode="auto">
          <a:xfrm>
            <a:off x="4846638" y="2286000"/>
            <a:ext cx="3421062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  <a:latin typeface="Comic Sans MS" pitchFamily="66" charset="0"/>
              </a:rPr>
              <a:t>сов. вид</a:t>
            </a:r>
          </a:p>
          <a:p>
            <a:r>
              <a:rPr lang="ru-RU" sz="4400" b="1" dirty="0">
                <a:solidFill>
                  <a:srgbClr val="0000FF"/>
                </a:solidFill>
                <a:latin typeface="Comic Sans MS" pitchFamily="66" charset="0"/>
              </a:rPr>
              <a:t>объедет,</a:t>
            </a:r>
          </a:p>
          <a:p>
            <a:r>
              <a:rPr lang="ru-RU" sz="4400" b="1" dirty="0">
                <a:solidFill>
                  <a:srgbClr val="0000FF"/>
                </a:solidFill>
                <a:latin typeface="Comic Sans MS" pitchFamily="66" charset="0"/>
              </a:rPr>
              <a:t>объявит, </a:t>
            </a:r>
            <a:r>
              <a:rPr lang="ru-RU" sz="4400" b="1" dirty="0" err="1">
                <a:solidFill>
                  <a:srgbClr val="002060"/>
                </a:solidFill>
                <a:latin typeface="Comic Sans MS" pitchFamily="66" charset="0"/>
              </a:rPr>
              <a:t>выслуш</a:t>
            </a:r>
            <a:r>
              <a:rPr lang="ru-RU" sz="4400" b="1" dirty="0">
                <a:solidFill>
                  <a:srgbClr val="002060"/>
                </a:solidFill>
                <a:latin typeface="Comic Sans MS" pitchFamily="66" charset="0"/>
              </a:rPr>
              <a:t>..л</a:t>
            </a:r>
            <a:r>
              <a:rPr lang="ru-RU" sz="4400" b="1" dirty="0">
                <a:solidFill>
                  <a:srgbClr val="0000FF"/>
                </a:solidFill>
                <a:latin typeface="Comic Sans MS" pitchFamily="66" charset="0"/>
              </a:rPr>
              <a:t>,</a:t>
            </a:r>
            <a:endParaRPr lang="ru-RU" sz="4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51206" name="Прямоугольник 5"/>
          <p:cNvSpPr>
            <a:spLocks noChangeArrowheads="1"/>
          </p:cNvSpPr>
          <p:nvPr/>
        </p:nvSpPr>
        <p:spPr bwMode="auto">
          <a:xfrm>
            <a:off x="655638" y="2297113"/>
            <a:ext cx="3238500" cy="280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  <a:latin typeface="Comic Sans MS" pitchFamily="66" charset="0"/>
              </a:rPr>
              <a:t>несов. вид</a:t>
            </a:r>
          </a:p>
          <a:p>
            <a:r>
              <a:rPr lang="ru-RU" sz="4400" b="1" dirty="0">
                <a:solidFill>
                  <a:srgbClr val="0000FF"/>
                </a:solidFill>
                <a:latin typeface="Comic Sans MS" pitchFamily="66" charset="0"/>
              </a:rPr>
              <a:t>кричите,</a:t>
            </a:r>
          </a:p>
          <a:p>
            <a:r>
              <a:rPr lang="ru-RU" sz="4400" b="1" dirty="0">
                <a:solidFill>
                  <a:srgbClr val="002060"/>
                </a:solidFill>
                <a:latin typeface="Comic Sans MS" pitchFamily="66" charset="0"/>
              </a:rPr>
              <a:t>вид..ли</a:t>
            </a:r>
            <a:r>
              <a:rPr lang="ru-RU" sz="4400" b="1" dirty="0">
                <a:solidFill>
                  <a:srgbClr val="0000FF"/>
                </a:solidFill>
                <a:latin typeface="Comic Sans MS" pitchFamily="66" charset="0"/>
              </a:rPr>
              <a:t>, зовёте,</a:t>
            </a:r>
            <a:endParaRPr lang="ru-RU" sz="4400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1203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" y="-84138"/>
            <a:ext cx="9144000" cy="701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4" name="Прямоугольник 3"/>
          <p:cNvSpPr>
            <a:spLocks noChangeArrowheads="1"/>
          </p:cNvSpPr>
          <p:nvPr/>
        </p:nvSpPr>
        <p:spPr bwMode="auto">
          <a:xfrm>
            <a:off x="3429000" y="993775"/>
            <a:ext cx="2835275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Comic Sans MS" pitchFamily="66" charset="0"/>
              </a:rPr>
              <a:t>По виду</a:t>
            </a:r>
            <a:endParaRPr lang="ru-RU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205" name="Прямоугольник 4"/>
          <p:cNvSpPr>
            <a:spLocks noChangeArrowheads="1"/>
          </p:cNvSpPr>
          <p:nvPr/>
        </p:nvSpPr>
        <p:spPr bwMode="auto">
          <a:xfrm>
            <a:off x="4846638" y="2286000"/>
            <a:ext cx="3421062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  <a:latin typeface="Comic Sans MS" pitchFamily="66" charset="0"/>
              </a:rPr>
              <a:t>сов. вид</a:t>
            </a:r>
          </a:p>
          <a:p>
            <a:r>
              <a:rPr lang="ru-RU" sz="4400" b="1" dirty="0">
                <a:solidFill>
                  <a:srgbClr val="0000FF"/>
                </a:solidFill>
                <a:latin typeface="Comic Sans MS" pitchFamily="66" charset="0"/>
              </a:rPr>
              <a:t>объедет,</a:t>
            </a:r>
          </a:p>
          <a:p>
            <a:r>
              <a:rPr lang="ru-RU" sz="4400" b="1" dirty="0">
                <a:solidFill>
                  <a:srgbClr val="0000FF"/>
                </a:solidFill>
                <a:latin typeface="Comic Sans MS" pitchFamily="66" charset="0"/>
              </a:rPr>
              <a:t>объявит, </a:t>
            </a:r>
            <a:r>
              <a:rPr lang="ru-RU" sz="4400" b="1" dirty="0" smtClean="0">
                <a:solidFill>
                  <a:srgbClr val="002060"/>
                </a:solidFill>
                <a:latin typeface="Comic Sans MS" pitchFamily="66" charset="0"/>
              </a:rPr>
              <a:t>выслуш</a:t>
            </a:r>
            <a:r>
              <a:rPr lang="ru-RU" sz="4400" b="1" dirty="0" smtClean="0">
                <a:solidFill>
                  <a:srgbClr val="FF0000"/>
                </a:solidFill>
                <a:latin typeface="Comic Sans MS" pitchFamily="66" charset="0"/>
              </a:rPr>
              <a:t>а</a:t>
            </a:r>
            <a:r>
              <a:rPr lang="ru-RU" sz="4400" b="1" dirty="0" smtClean="0">
                <a:solidFill>
                  <a:srgbClr val="002060"/>
                </a:solidFill>
                <a:latin typeface="Comic Sans MS" pitchFamily="66" charset="0"/>
              </a:rPr>
              <a:t>л</a:t>
            </a:r>
            <a:r>
              <a:rPr lang="ru-RU" sz="4400" b="1" dirty="0">
                <a:solidFill>
                  <a:srgbClr val="0000FF"/>
                </a:solidFill>
                <a:latin typeface="Comic Sans MS" pitchFamily="66" charset="0"/>
              </a:rPr>
              <a:t>,</a:t>
            </a:r>
            <a:endParaRPr lang="ru-RU" sz="4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51206" name="Прямоугольник 5"/>
          <p:cNvSpPr>
            <a:spLocks noChangeArrowheads="1"/>
          </p:cNvSpPr>
          <p:nvPr/>
        </p:nvSpPr>
        <p:spPr bwMode="auto">
          <a:xfrm>
            <a:off x="655638" y="2297113"/>
            <a:ext cx="3238500" cy="280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  <a:latin typeface="Comic Sans MS" pitchFamily="66" charset="0"/>
              </a:rPr>
              <a:t>несов. вид</a:t>
            </a:r>
          </a:p>
          <a:p>
            <a:r>
              <a:rPr lang="ru-RU" sz="4400" b="1" dirty="0">
                <a:solidFill>
                  <a:srgbClr val="0000FF"/>
                </a:solidFill>
                <a:latin typeface="Comic Sans MS" pitchFamily="66" charset="0"/>
              </a:rPr>
              <a:t>кричите,</a:t>
            </a:r>
          </a:p>
          <a:p>
            <a:r>
              <a:rPr lang="ru-RU" sz="4400" b="1" dirty="0" smtClean="0">
                <a:solidFill>
                  <a:srgbClr val="002060"/>
                </a:solidFill>
                <a:latin typeface="Comic Sans MS" pitchFamily="66" charset="0"/>
              </a:rPr>
              <a:t>вид</a:t>
            </a:r>
            <a:r>
              <a:rPr lang="ru-RU" sz="4400" b="1" dirty="0" smtClean="0">
                <a:solidFill>
                  <a:srgbClr val="FF0000"/>
                </a:solidFill>
                <a:latin typeface="Comic Sans MS" pitchFamily="66" charset="0"/>
              </a:rPr>
              <a:t>е</a:t>
            </a:r>
            <a:r>
              <a:rPr lang="ru-RU" sz="4400" b="1" dirty="0" smtClean="0">
                <a:solidFill>
                  <a:srgbClr val="002060"/>
                </a:solidFill>
                <a:latin typeface="Comic Sans MS" pitchFamily="66" charset="0"/>
              </a:rPr>
              <a:t>ли</a:t>
            </a:r>
            <a:r>
              <a:rPr lang="ru-RU" sz="4400" b="1" dirty="0">
                <a:solidFill>
                  <a:srgbClr val="0000FF"/>
                </a:solidFill>
                <a:latin typeface="Comic Sans MS" pitchFamily="66" charset="0"/>
              </a:rPr>
              <a:t>, зовёте,</a:t>
            </a:r>
            <a:endParaRPr lang="ru-RU" sz="4400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FAF9E6"/>
              </a:solidFill>
            </a:endParaRPr>
          </a:p>
        </p:txBody>
      </p:sp>
      <p:pic>
        <p:nvPicPr>
          <p:cNvPr id="27651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6850" y="0"/>
            <a:ext cx="89439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8" name="WordArt 10"/>
          <p:cNvSpPr>
            <a:spLocks noChangeArrowheads="1" noChangeShapeType="1" noTextEdit="1"/>
          </p:cNvSpPr>
          <p:nvPr/>
        </p:nvSpPr>
        <p:spPr bwMode="auto">
          <a:xfrm>
            <a:off x="2209800" y="5105400"/>
            <a:ext cx="5334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normalizeH="1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85800" y="1905000"/>
            <a:ext cx="78486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600" b="1" i="1" dirty="0">
                <a:solidFill>
                  <a:srgbClr val="FF0000"/>
                </a:solidFill>
                <a:latin typeface="Comic Sans MS" pitchFamily="66" charset="0"/>
              </a:rPr>
              <a:t>«Деньги хорошо, а ум дороже»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8" grpId="0" animBg="1"/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3251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" y="-84138"/>
            <a:ext cx="9144000" cy="701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2" name="Прямоугольник 3"/>
          <p:cNvSpPr>
            <a:spLocks noChangeArrowheads="1"/>
          </p:cNvSpPr>
          <p:nvPr/>
        </p:nvSpPr>
        <p:spPr bwMode="auto">
          <a:xfrm>
            <a:off x="688975" y="381000"/>
            <a:ext cx="761365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dirty="0">
                <a:solidFill>
                  <a:srgbClr val="FF0000"/>
                </a:solidFill>
                <a:latin typeface="Comic Sans MS" pitchFamily="66" charset="0"/>
              </a:rPr>
              <a:t>Замените фразеологизм глаголом:</a:t>
            </a:r>
          </a:p>
        </p:txBody>
      </p:sp>
      <p:sp>
        <p:nvSpPr>
          <p:cNvPr id="53253" name="Прямоугольник 5"/>
          <p:cNvSpPr>
            <a:spLocks noChangeArrowheads="1"/>
          </p:cNvSpPr>
          <p:nvPr/>
        </p:nvSpPr>
        <p:spPr bwMode="auto">
          <a:xfrm>
            <a:off x="304800" y="1981200"/>
            <a:ext cx="44196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>
                <a:solidFill>
                  <a:srgbClr val="0000FF"/>
                </a:solidFill>
              </a:rPr>
              <a:t>Душа в пятки ушла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>
                <a:solidFill>
                  <a:srgbClr val="0000FF"/>
                </a:solidFill>
              </a:rPr>
              <a:t>Дёрнуло за язык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>
                <a:solidFill>
                  <a:srgbClr val="0000FF"/>
                </a:solidFill>
              </a:rPr>
              <a:t>Как в воду канул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>
                <a:solidFill>
                  <a:srgbClr val="0000FF"/>
                </a:solidFill>
              </a:rPr>
              <a:t>Кровь застыла в жилах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>
                <a:solidFill>
                  <a:srgbClr val="0000FF"/>
                </a:solidFill>
              </a:rPr>
              <a:t>Держать ухо востро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>
                <a:solidFill>
                  <a:srgbClr val="0000FF"/>
                </a:solidFill>
              </a:rPr>
              <a:t>Сорвалось с языка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>
                <a:solidFill>
                  <a:srgbClr val="0000FF"/>
                </a:solidFill>
              </a:rPr>
              <a:t>Сквозь землю провалился </a:t>
            </a:r>
          </a:p>
        </p:txBody>
      </p:sp>
      <p:sp>
        <p:nvSpPr>
          <p:cNvPr id="53254" name="Прямоугольник 6"/>
          <p:cNvSpPr>
            <a:spLocks noChangeArrowheads="1"/>
          </p:cNvSpPr>
          <p:nvPr/>
        </p:nvSpPr>
        <p:spPr bwMode="auto">
          <a:xfrm>
            <a:off x="5334000" y="1989138"/>
            <a:ext cx="3260725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>
                <a:solidFill>
                  <a:srgbClr val="0000FF"/>
                </a:solidFill>
              </a:rPr>
              <a:t>испугался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>
                <a:solidFill>
                  <a:srgbClr val="0000FF"/>
                </a:solidFill>
              </a:rPr>
              <a:t>проболтался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>
                <a:solidFill>
                  <a:srgbClr val="0000FF"/>
                </a:solidFill>
              </a:rPr>
              <a:t>потерялся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>
                <a:solidFill>
                  <a:srgbClr val="0000FF"/>
                </a:solidFill>
              </a:rPr>
              <a:t>испугался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>
                <a:solidFill>
                  <a:srgbClr val="0000FF"/>
                </a:solidFill>
              </a:rPr>
              <a:t>насторожиться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>
                <a:solidFill>
                  <a:srgbClr val="0000FF"/>
                </a:solidFill>
              </a:rPr>
              <a:t>проболтался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>
                <a:solidFill>
                  <a:srgbClr val="0000FF"/>
                </a:solidFill>
              </a:rPr>
              <a:t>потерялся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/>
      <p:bldP spid="53253" grpId="0"/>
      <p:bldP spid="5325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4275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" y="-84138"/>
            <a:ext cx="9144000" cy="701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6" name="Прямоугольник 3"/>
          <p:cNvSpPr>
            <a:spLocks noChangeArrowheads="1"/>
          </p:cNvSpPr>
          <p:nvPr/>
        </p:nvSpPr>
        <p:spPr bwMode="auto">
          <a:xfrm>
            <a:off x="688975" y="533400"/>
            <a:ext cx="761365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dirty="0">
                <a:solidFill>
                  <a:srgbClr val="FF0000"/>
                </a:solidFill>
                <a:latin typeface="Comic Sans MS" pitchFamily="66" charset="0"/>
              </a:rPr>
              <a:t>Выберите правильно глагол</a:t>
            </a:r>
          </a:p>
        </p:txBody>
      </p:sp>
      <p:sp>
        <p:nvSpPr>
          <p:cNvPr id="54277" name="TextBox 1"/>
          <p:cNvSpPr txBox="1">
            <a:spLocks noChangeArrowheads="1"/>
          </p:cNvSpPr>
          <p:nvPr/>
        </p:nvSpPr>
        <p:spPr bwMode="auto">
          <a:xfrm>
            <a:off x="427038" y="2249488"/>
            <a:ext cx="6934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dirty="0">
                <a:solidFill>
                  <a:srgbClr val="0000FF"/>
                </a:solidFill>
              </a:rPr>
              <a:t>Надеть (одеть)  на себя шапку</a:t>
            </a:r>
          </a:p>
        </p:txBody>
      </p:sp>
      <p:sp>
        <p:nvSpPr>
          <p:cNvPr id="54278" name="TextBox 7"/>
          <p:cNvSpPr txBox="1">
            <a:spLocks noChangeArrowheads="1"/>
          </p:cNvSpPr>
          <p:nvPr/>
        </p:nvSpPr>
        <p:spPr bwMode="auto">
          <a:xfrm>
            <a:off x="457200" y="2286000"/>
            <a:ext cx="8153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u="sng" dirty="0">
                <a:solidFill>
                  <a:srgbClr val="0000FF"/>
                </a:solidFill>
              </a:rPr>
              <a:t>Надеть</a:t>
            </a:r>
            <a:r>
              <a:rPr lang="ru-RU" sz="3600" dirty="0">
                <a:solidFill>
                  <a:srgbClr val="0000FF"/>
                </a:solidFill>
              </a:rPr>
              <a:t> </a:t>
            </a:r>
            <a:r>
              <a:rPr lang="ru-RU" sz="3600" dirty="0" smtClean="0">
                <a:solidFill>
                  <a:srgbClr val="0000FF"/>
                </a:solidFill>
              </a:rPr>
              <a:t>на себя шапку</a:t>
            </a:r>
            <a:endParaRPr lang="ru-RU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  <p:bldP spid="54277" grpId="0"/>
      <p:bldP spid="54277" grpId="1"/>
      <p:bldP spid="5427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4275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" y="-84138"/>
            <a:ext cx="9144000" cy="701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6" name="Прямоугольник 3"/>
          <p:cNvSpPr>
            <a:spLocks noChangeArrowheads="1"/>
          </p:cNvSpPr>
          <p:nvPr/>
        </p:nvSpPr>
        <p:spPr bwMode="auto">
          <a:xfrm>
            <a:off x="685800" y="1295400"/>
            <a:ext cx="761365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dirty="0">
                <a:solidFill>
                  <a:srgbClr val="FF0000"/>
                </a:solidFill>
                <a:latin typeface="Comic Sans MS" pitchFamily="66" charset="0"/>
              </a:rPr>
              <a:t>Выберите правильно глагол</a:t>
            </a:r>
          </a:p>
        </p:txBody>
      </p:sp>
      <p:sp>
        <p:nvSpPr>
          <p:cNvPr id="54277" name="TextBox 1"/>
          <p:cNvSpPr txBox="1">
            <a:spLocks noChangeArrowheads="1"/>
          </p:cNvSpPr>
          <p:nvPr/>
        </p:nvSpPr>
        <p:spPr bwMode="auto">
          <a:xfrm>
            <a:off x="533400" y="3657600"/>
            <a:ext cx="81835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0000FF"/>
                </a:solidFill>
              </a:rPr>
              <a:t>Надеть (одеть)  на </a:t>
            </a:r>
            <a:r>
              <a:rPr lang="ru-RU" sz="3600" dirty="0" smtClean="0">
                <a:solidFill>
                  <a:srgbClr val="0000FF"/>
                </a:solidFill>
              </a:rPr>
              <a:t>сестрёнку платье</a:t>
            </a:r>
            <a:endParaRPr lang="ru-RU" sz="3600" dirty="0">
              <a:solidFill>
                <a:srgbClr val="0000FF"/>
              </a:solidFill>
            </a:endParaRPr>
          </a:p>
        </p:txBody>
      </p:sp>
      <p:sp>
        <p:nvSpPr>
          <p:cNvPr id="54278" name="TextBox 7"/>
          <p:cNvSpPr txBox="1">
            <a:spLocks noChangeArrowheads="1"/>
          </p:cNvSpPr>
          <p:nvPr/>
        </p:nvSpPr>
        <p:spPr bwMode="auto">
          <a:xfrm>
            <a:off x="533400" y="3657600"/>
            <a:ext cx="8153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u="sng" dirty="0">
                <a:solidFill>
                  <a:srgbClr val="0000FF"/>
                </a:solidFill>
              </a:rPr>
              <a:t>Надеть</a:t>
            </a:r>
            <a:r>
              <a:rPr lang="ru-RU" sz="3600" dirty="0">
                <a:solidFill>
                  <a:srgbClr val="0000FF"/>
                </a:solidFill>
              </a:rPr>
              <a:t> </a:t>
            </a:r>
            <a:r>
              <a:rPr lang="ru-RU" sz="3600" dirty="0" smtClean="0">
                <a:solidFill>
                  <a:srgbClr val="0000FF"/>
                </a:solidFill>
              </a:rPr>
              <a:t>на сестренку платье</a:t>
            </a:r>
            <a:endParaRPr lang="ru-RU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  <p:bldP spid="54277" grpId="0"/>
      <p:bldP spid="54277" grpId="1"/>
      <p:bldP spid="5427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4275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" y="-84138"/>
            <a:ext cx="9144000" cy="701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6" name="Прямоугольник 3"/>
          <p:cNvSpPr>
            <a:spLocks noChangeArrowheads="1"/>
          </p:cNvSpPr>
          <p:nvPr/>
        </p:nvSpPr>
        <p:spPr bwMode="auto">
          <a:xfrm>
            <a:off x="609600" y="1143000"/>
            <a:ext cx="761365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dirty="0">
                <a:solidFill>
                  <a:srgbClr val="FF0000"/>
                </a:solidFill>
                <a:latin typeface="Comic Sans MS" pitchFamily="66" charset="0"/>
              </a:rPr>
              <a:t>Выберите правильно глагол</a:t>
            </a:r>
          </a:p>
        </p:txBody>
      </p:sp>
      <p:sp>
        <p:nvSpPr>
          <p:cNvPr id="54277" name="TextBox 1"/>
          <p:cNvSpPr txBox="1">
            <a:spLocks noChangeArrowheads="1"/>
          </p:cNvSpPr>
          <p:nvPr/>
        </p:nvSpPr>
        <p:spPr bwMode="auto">
          <a:xfrm>
            <a:off x="1371600" y="3200400"/>
            <a:ext cx="65071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0000FF"/>
                </a:solidFill>
              </a:rPr>
              <a:t>Надеть (одеть)  </a:t>
            </a:r>
            <a:r>
              <a:rPr lang="ru-RU" sz="3600" dirty="0" smtClean="0">
                <a:solidFill>
                  <a:srgbClr val="0000FF"/>
                </a:solidFill>
              </a:rPr>
              <a:t>братишку</a:t>
            </a:r>
            <a:endParaRPr lang="ru-RU" sz="3600" dirty="0">
              <a:solidFill>
                <a:srgbClr val="0000FF"/>
              </a:solidFill>
            </a:endParaRPr>
          </a:p>
        </p:txBody>
      </p:sp>
      <p:sp>
        <p:nvSpPr>
          <p:cNvPr id="54278" name="TextBox 7"/>
          <p:cNvSpPr txBox="1">
            <a:spLocks noChangeArrowheads="1"/>
          </p:cNvSpPr>
          <p:nvPr/>
        </p:nvSpPr>
        <p:spPr bwMode="auto">
          <a:xfrm>
            <a:off x="1371600" y="3200400"/>
            <a:ext cx="5257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600" u="sng" dirty="0" smtClean="0">
                <a:solidFill>
                  <a:srgbClr val="0000FF"/>
                </a:solidFill>
              </a:rPr>
              <a:t>Одеть</a:t>
            </a:r>
            <a:r>
              <a:rPr lang="ru-RU" sz="3600" dirty="0" smtClean="0">
                <a:solidFill>
                  <a:srgbClr val="0000FF"/>
                </a:solidFill>
              </a:rPr>
              <a:t> братишку</a:t>
            </a:r>
            <a:endParaRPr lang="ru-RU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  <p:bldP spid="54277" grpId="0"/>
      <p:bldP spid="54277" grpId="1"/>
      <p:bldP spid="5427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6323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" y="-84138"/>
            <a:ext cx="9144000" cy="701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4" name="Прямоугольник 3"/>
          <p:cNvSpPr>
            <a:spLocks noChangeArrowheads="1"/>
          </p:cNvSpPr>
          <p:nvPr/>
        </p:nvSpPr>
        <p:spPr bwMode="auto">
          <a:xfrm>
            <a:off x="688975" y="1295400"/>
            <a:ext cx="76136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dirty="0">
                <a:solidFill>
                  <a:srgbClr val="FF0000"/>
                </a:solidFill>
                <a:latin typeface="Comic Sans MS" pitchFamily="66" charset="0"/>
              </a:rPr>
              <a:t>Исправьте ошибки</a:t>
            </a:r>
          </a:p>
        </p:txBody>
      </p:sp>
      <p:sp>
        <p:nvSpPr>
          <p:cNvPr id="56325" name="TextBox 1"/>
          <p:cNvSpPr txBox="1">
            <a:spLocks noChangeArrowheads="1"/>
          </p:cNvSpPr>
          <p:nvPr/>
        </p:nvSpPr>
        <p:spPr bwMode="auto">
          <a:xfrm>
            <a:off x="914400" y="2911475"/>
            <a:ext cx="7315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dirty="0">
                <a:solidFill>
                  <a:srgbClr val="0000FF"/>
                </a:solidFill>
              </a:rPr>
              <a:t>Оплатить за проезд (в автобусе)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  <p:bldP spid="5632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7347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" y="-84138"/>
            <a:ext cx="9144000" cy="701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9" name="TextBox 1"/>
          <p:cNvSpPr txBox="1">
            <a:spLocks noChangeArrowheads="1"/>
          </p:cNvSpPr>
          <p:nvPr/>
        </p:nvSpPr>
        <p:spPr bwMode="auto">
          <a:xfrm>
            <a:off x="1600200" y="1712913"/>
            <a:ext cx="4191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u="sng" dirty="0">
                <a:solidFill>
                  <a:srgbClr val="0000FF"/>
                </a:solidFill>
              </a:rPr>
              <a:t>Уплатить</a:t>
            </a:r>
            <a:r>
              <a:rPr lang="ru-RU" sz="3600" dirty="0">
                <a:solidFill>
                  <a:srgbClr val="0000FF"/>
                </a:solidFill>
              </a:rPr>
              <a:t> проезд </a:t>
            </a:r>
          </a:p>
        </p:txBody>
      </p:sp>
      <p:sp>
        <p:nvSpPr>
          <p:cNvPr id="57350" name="TextBox 5"/>
          <p:cNvSpPr txBox="1">
            <a:spLocks noChangeArrowheads="1"/>
          </p:cNvSpPr>
          <p:nvPr/>
        </p:nvSpPr>
        <p:spPr bwMode="auto">
          <a:xfrm>
            <a:off x="1600200" y="2774950"/>
            <a:ext cx="44799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u="sng" dirty="0">
                <a:solidFill>
                  <a:srgbClr val="0000FF"/>
                </a:solidFill>
              </a:rPr>
              <a:t>Оплатить</a:t>
            </a:r>
            <a:r>
              <a:rPr lang="ru-RU" sz="3600" dirty="0">
                <a:solidFill>
                  <a:srgbClr val="0000FF"/>
                </a:solidFill>
              </a:rPr>
              <a:t> проезд </a:t>
            </a:r>
          </a:p>
        </p:txBody>
      </p:sp>
      <p:sp>
        <p:nvSpPr>
          <p:cNvPr id="57351" name="TextBox 6"/>
          <p:cNvSpPr txBox="1">
            <a:spLocks noChangeArrowheads="1"/>
          </p:cNvSpPr>
          <p:nvPr/>
        </p:nvSpPr>
        <p:spPr bwMode="auto">
          <a:xfrm>
            <a:off x="1608138" y="3919538"/>
            <a:ext cx="48148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u="sng" dirty="0">
                <a:solidFill>
                  <a:srgbClr val="0000FF"/>
                </a:solidFill>
              </a:rPr>
              <a:t>Заплатить</a:t>
            </a:r>
            <a:r>
              <a:rPr lang="ru-RU" sz="3600" dirty="0">
                <a:solidFill>
                  <a:srgbClr val="0000FF"/>
                </a:solidFill>
              </a:rPr>
              <a:t> за проезд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/>
      <p:bldP spid="57350" grpId="0"/>
      <p:bldP spid="5735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8371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" y="-84138"/>
            <a:ext cx="9144000" cy="701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WordArt 4"/>
          <p:cNvSpPr>
            <a:spLocks noChangeArrowheads="1" noChangeShapeType="1" noTextEdit="1"/>
          </p:cNvSpPr>
          <p:nvPr/>
        </p:nvSpPr>
        <p:spPr bwMode="auto">
          <a:xfrm>
            <a:off x="719138" y="1905000"/>
            <a:ext cx="7705725" cy="2447925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Молодцы!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FAF9E6"/>
              </a:solidFill>
            </a:endParaRPr>
          </a:p>
        </p:txBody>
      </p:sp>
      <p:pic>
        <p:nvPicPr>
          <p:cNvPr id="28675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6850" y="0"/>
            <a:ext cx="89439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8" name="WordArt 10"/>
          <p:cNvSpPr>
            <a:spLocks noChangeArrowheads="1" noChangeShapeType="1" noTextEdit="1"/>
          </p:cNvSpPr>
          <p:nvPr/>
        </p:nvSpPr>
        <p:spPr bwMode="auto">
          <a:xfrm>
            <a:off x="2209800" y="5105400"/>
            <a:ext cx="5334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normalizeH="1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490662" y="528638"/>
            <a:ext cx="529113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800" b="1" i="1" dirty="0">
                <a:solidFill>
                  <a:srgbClr val="FF0000"/>
                </a:solidFill>
                <a:latin typeface="Comic Sans MS" pitchFamily="66" charset="0"/>
              </a:rPr>
              <a:t>Умный </a:t>
            </a:r>
          </a:p>
          <a:p>
            <a:pPr algn="ctr"/>
            <a:r>
              <a:rPr lang="ru-RU" sz="4800" b="1" i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endParaRPr lang="ru-RU" sz="4800" b="1" i="1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ru-RU" sz="4800" b="1" i="1" dirty="0">
                <a:solidFill>
                  <a:srgbClr val="FF0000"/>
                </a:solidFill>
                <a:latin typeface="Comic Sans MS" pitchFamily="66" charset="0"/>
              </a:rPr>
              <a:t>клиент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8" grpId="0" animBg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FAF9E6"/>
              </a:solidFill>
            </a:endParaRPr>
          </a:p>
        </p:txBody>
      </p:sp>
      <p:pic>
        <p:nvPicPr>
          <p:cNvPr id="29699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6850" y="-63500"/>
            <a:ext cx="89439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833563" y="762000"/>
            <a:ext cx="4965700" cy="11080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6600" b="1" i="1" dirty="0">
                <a:solidFill>
                  <a:srgbClr val="FF0000"/>
                </a:solidFill>
                <a:latin typeface="+mj-lt"/>
              </a:rPr>
              <a:t>З И Х Я О Н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571500" y="2705100"/>
            <a:ext cx="80010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dirty="0">
                <a:solidFill>
                  <a:srgbClr val="0000FF"/>
                </a:solidFill>
                <a:latin typeface="Comic Sans MS" pitchFamily="66" charset="0"/>
              </a:rPr>
              <a:t>жёлтый  </a:t>
            </a:r>
            <a:r>
              <a:rPr lang="ru-RU" sz="4400" dirty="0" err="1">
                <a:solidFill>
                  <a:srgbClr val="0000FF"/>
                </a:solidFill>
                <a:latin typeface="Comic Sans MS" pitchFamily="66" charset="0"/>
              </a:rPr>
              <a:t>голубой</a:t>
            </a:r>
            <a:r>
              <a:rPr lang="ru-RU" sz="4400" dirty="0">
                <a:solidFill>
                  <a:srgbClr val="0000FF"/>
                </a:solidFill>
                <a:latin typeface="Comic Sans MS" pitchFamily="66" charset="0"/>
              </a:rPr>
              <a:t>  красный</a:t>
            </a:r>
          </a:p>
          <a:p>
            <a:endParaRPr lang="ru-RU" sz="4400" dirty="0">
              <a:solidFill>
                <a:srgbClr val="0000FF"/>
              </a:solidFill>
              <a:latin typeface="Comic Sans MS" pitchFamily="66" charset="0"/>
            </a:endParaRPr>
          </a:p>
          <a:p>
            <a:pPr algn="ctr"/>
            <a:r>
              <a:rPr lang="ru-RU" sz="4400" dirty="0">
                <a:solidFill>
                  <a:srgbClr val="0000FF"/>
                </a:solidFill>
                <a:latin typeface="Comic Sans MS" pitchFamily="66" charset="0"/>
              </a:rPr>
              <a:t> зелёный  оранжевый синий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FAF9E6"/>
              </a:solidFill>
            </a:endParaRPr>
          </a:p>
        </p:txBody>
      </p:sp>
      <p:pic>
        <p:nvPicPr>
          <p:cNvPr id="30723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6850" y="-63500"/>
            <a:ext cx="89439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811338" y="2590800"/>
            <a:ext cx="4965700" cy="11080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6600" b="1" i="1" dirty="0">
                <a:solidFill>
                  <a:srgbClr val="FF0000"/>
                </a:solidFill>
                <a:latin typeface="+mj-lt"/>
              </a:rPr>
              <a:t>Х О З Я И Н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FAF9E6"/>
              </a:solidFill>
            </a:endParaRPr>
          </a:p>
        </p:txBody>
      </p:sp>
      <p:pic>
        <p:nvPicPr>
          <p:cNvPr id="31747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6850" y="-63500"/>
            <a:ext cx="89439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03250" y="990600"/>
            <a:ext cx="7847013" cy="21240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6600" b="1" i="1" dirty="0">
                <a:solidFill>
                  <a:srgbClr val="FF0000"/>
                </a:solidFill>
                <a:latin typeface="+mj-lt"/>
              </a:rPr>
              <a:t>Хозяин встречал </a:t>
            </a:r>
          </a:p>
          <a:p>
            <a:pPr algn="ctr">
              <a:defRPr/>
            </a:pPr>
            <a:r>
              <a:rPr lang="ru-RU" sz="6600" b="1" i="1" dirty="0">
                <a:solidFill>
                  <a:srgbClr val="FF0000"/>
                </a:solidFill>
                <a:latin typeface="+mj-lt"/>
              </a:rPr>
              <a:t>гостей 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668338" y="4267200"/>
            <a:ext cx="8001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dirty="0">
                <a:solidFill>
                  <a:srgbClr val="0000FF"/>
                </a:solidFill>
                <a:latin typeface="Comic Sans MS" pitchFamily="66" charset="0"/>
              </a:rPr>
              <a:t>Глава семьи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FAF9E6"/>
              </a:solidFill>
            </a:endParaRPr>
          </a:p>
        </p:txBody>
      </p:sp>
      <p:pic>
        <p:nvPicPr>
          <p:cNvPr id="32771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6850" y="-63500"/>
            <a:ext cx="89439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92138" y="1371600"/>
            <a:ext cx="80645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6600" dirty="0">
                <a:solidFill>
                  <a:srgbClr val="FF0000"/>
                </a:solidFill>
                <a:latin typeface="Comic Sans MS" pitchFamily="66" charset="0"/>
              </a:rPr>
              <a:t>Хозяин и работник </a:t>
            </a:r>
            <a:endParaRPr lang="ru-RU" sz="6600" b="1" i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633413" y="4038600"/>
            <a:ext cx="8001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dirty="0">
                <a:solidFill>
                  <a:srgbClr val="0000FF"/>
                </a:solidFill>
                <a:latin typeface="Comic Sans MS" pitchFamily="66" charset="0"/>
              </a:rPr>
              <a:t>Работодатель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7F3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FAF9E6"/>
              </a:solidFill>
            </a:endParaRPr>
          </a:p>
        </p:txBody>
      </p:sp>
      <p:pic>
        <p:nvPicPr>
          <p:cNvPr id="33795" name="Picture 3" descr="dd0102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6850" y="-63500"/>
            <a:ext cx="89439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843088" y="990600"/>
            <a:ext cx="55626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6600" dirty="0">
                <a:solidFill>
                  <a:srgbClr val="FF0000"/>
                </a:solidFill>
                <a:latin typeface="Comic Sans MS" pitchFamily="66" charset="0"/>
              </a:rPr>
              <a:t>Хозяин банка</a:t>
            </a:r>
            <a:endParaRPr lang="ru-RU" sz="6600" b="1" i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843088" y="3429000"/>
            <a:ext cx="5776912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dirty="0">
                <a:solidFill>
                  <a:srgbClr val="0000FF"/>
                </a:solidFill>
                <a:latin typeface="Comic Sans MS" pitchFamily="66" charset="0"/>
              </a:rPr>
              <a:t>управляющий банка</a:t>
            </a:r>
          </a:p>
          <a:p>
            <a:r>
              <a:rPr lang="ru-RU" sz="4400" dirty="0">
                <a:solidFill>
                  <a:srgbClr val="0000FF"/>
                </a:solidFill>
                <a:latin typeface="Comic Sans MS" pitchFamily="66" charset="0"/>
              </a:rPr>
              <a:t>банкир</a:t>
            </a:r>
          </a:p>
          <a:p>
            <a:r>
              <a:rPr lang="ru-RU" sz="4400" dirty="0">
                <a:solidFill>
                  <a:srgbClr val="0000FF"/>
                </a:solidFill>
                <a:latin typeface="Comic Sans MS" pitchFamily="66" charset="0"/>
              </a:rPr>
              <a:t>президент банка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theme1.xml><?xml version="1.0" encoding="utf-8"?>
<a:theme xmlns:a="http://schemas.openxmlformats.org/drawingml/2006/main" name="Лучи">
  <a:themeElements>
    <a:clrScheme name="Лучи 8">
      <a:dk1>
        <a:srgbClr val="881700"/>
      </a:dk1>
      <a:lt1>
        <a:srgbClr val="FAF9E6"/>
      </a:lt1>
      <a:dk2>
        <a:srgbClr val="990000"/>
      </a:dk2>
      <a:lt2>
        <a:srgbClr val="EADC78"/>
      </a:lt2>
      <a:accent1>
        <a:srgbClr val="FF6600"/>
      </a:accent1>
      <a:accent2>
        <a:srgbClr val="B86D52"/>
      </a:accent2>
      <a:accent3>
        <a:srgbClr val="CAAAAA"/>
      </a:accent3>
      <a:accent4>
        <a:srgbClr val="D6D5C4"/>
      </a:accent4>
      <a:accent5>
        <a:srgbClr val="FFB8AA"/>
      </a:accent5>
      <a:accent6>
        <a:srgbClr val="A66249"/>
      </a:accent6>
      <a:hlink>
        <a:srgbClr val="D78D15"/>
      </a:hlink>
      <a:folHlink>
        <a:srgbClr val="C6B37E"/>
      </a:folHlink>
    </a:clrScheme>
    <a:fontScheme name="Луч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Лучи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Лучи">
  <a:themeElements>
    <a:clrScheme name="Лучи 8">
      <a:dk1>
        <a:srgbClr val="881700"/>
      </a:dk1>
      <a:lt1>
        <a:srgbClr val="FAF9E6"/>
      </a:lt1>
      <a:dk2>
        <a:srgbClr val="990000"/>
      </a:dk2>
      <a:lt2>
        <a:srgbClr val="EADC78"/>
      </a:lt2>
      <a:accent1>
        <a:srgbClr val="FF6600"/>
      </a:accent1>
      <a:accent2>
        <a:srgbClr val="B86D52"/>
      </a:accent2>
      <a:accent3>
        <a:srgbClr val="CAAAAA"/>
      </a:accent3>
      <a:accent4>
        <a:srgbClr val="D6D5C4"/>
      </a:accent4>
      <a:accent5>
        <a:srgbClr val="FFB8AA"/>
      </a:accent5>
      <a:accent6>
        <a:srgbClr val="A66249"/>
      </a:accent6>
      <a:hlink>
        <a:srgbClr val="D78D15"/>
      </a:hlink>
      <a:folHlink>
        <a:srgbClr val="C6B37E"/>
      </a:folHlink>
    </a:clrScheme>
    <a:fontScheme name="Луч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Лучи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1081</TotalTime>
  <Words>388</Words>
  <Application>Microsoft Office PowerPoint</Application>
  <PresentationFormat>Экран (4:3)</PresentationFormat>
  <Paragraphs>116</Paragraphs>
  <Slides>36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36</vt:i4>
      </vt:variant>
    </vt:vector>
  </HeadingPairs>
  <TitlesOfParts>
    <vt:vector size="38" baseType="lpstr">
      <vt:lpstr>Лучи</vt:lpstr>
      <vt:lpstr>1_Лучи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1. Выбери верное  утверждение:</vt:lpstr>
      <vt:lpstr>2. Выбери группу глаголов:</vt:lpstr>
      <vt:lpstr> 3. Глагол в предложении является: </vt:lpstr>
      <vt:lpstr>4. Глаголы в неопределённой форме отвечают на вопросы:</vt:lpstr>
      <vt:lpstr>5. На конце глаголов неопределённой формы мягкий знак:</vt:lpstr>
      <vt:lpstr>6. В каких глаголах пишется «Ь» </vt:lpstr>
      <vt:lpstr>Запишите по значению слова:</vt:lpstr>
      <vt:lpstr>ФИЗКУЛЬТМИНУТКА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Учитель</cp:lastModifiedBy>
  <cp:revision>65</cp:revision>
  <cp:lastPrinted>1601-01-01T00:00:00Z</cp:lastPrinted>
  <dcterms:created xsi:type="dcterms:W3CDTF">1601-01-01T00:00:00Z</dcterms:created>
  <dcterms:modified xsi:type="dcterms:W3CDTF">2012-03-19T05:10:05Z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