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128B40-8449-43B4-BAEC-433C3B4ACA81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C98A22-5B44-4650-8822-A445B0B4C7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28B40-8449-43B4-BAEC-433C3B4ACA81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98A22-5B44-4650-8822-A445B0B4C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F128B40-8449-43B4-BAEC-433C3B4ACA81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C98A22-5B44-4650-8822-A445B0B4C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28B40-8449-43B4-BAEC-433C3B4ACA81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98A22-5B44-4650-8822-A445B0B4C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128B40-8449-43B4-BAEC-433C3B4ACA81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1C98A22-5B44-4650-8822-A445B0B4C7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28B40-8449-43B4-BAEC-433C3B4ACA81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98A22-5B44-4650-8822-A445B0B4C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28B40-8449-43B4-BAEC-433C3B4ACA81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98A22-5B44-4650-8822-A445B0B4C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28B40-8449-43B4-BAEC-433C3B4ACA81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98A22-5B44-4650-8822-A445B0B4C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128B40-8449-43B4-BAEC-433C3B4ACA81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98A22-5B44-4650-8822-A445B0B4C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28B40-8449-43B4-BAEC-433C3B4ACA81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98A22-5B44-4650-8822-A445B0B4C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128B40-8449-43B4-BAEC-433C3B4ACA81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C98A22-5B44-4650-8822-A445B0B4C7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F128B40-8449-43B4-BAEC-433C3B4ACA81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C98A22-5B44-4650-8822-A445B0B4C7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00042"/>
            <a:ext cx="5105400" cy="2428892"/>
          </a:xfrm>
        </p:spPr>
        <p:txBody>
          <a:bodyPr/>
          <a:lstStyle/>
          <a:p>
            <a:r>
              <a:rPr lang="ru-RU" sz="3200" dirty="0" smtClean="0"/>
              <a:t>«Изготовление закладки </a:t>
            </a:r>
            <a:r>
              <a:rPr lang="ru-RU" sz="3200" dirty="0" smtClean="0"/>
              <a:t>для книг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/>
              <a:t>в смешанной технике»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1200" b="1" dirty="0" smtClean="0"/>
              <a:t>Анализ </a:t>
            </a:r>
            <a:r>
              <a:rPr lang="ru-RU" sz="11200" b="1" dirty="0" smtClean="0"/>
              <a:t>конструкции.</a:t>
            </a:r>
          </a:p>
          <a:p>
            <a:r>
              <a:rPr lang="ru-RU" sz="11200" b="1" dirty="0" smtClean="0"/>
              <a:t>Поэтапное выполнение работы.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5600" b="1" dirty="0" smtClean="0"/>
              <a:t>Разработал преподаватель: Ефимова Мария Николаевна </a:t>
            </a:r>
            <a:endParaRPr lang="ru-RU" sz="5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428604"/>
            <a:ext cx="4000528" cy="5929354"/>
          </a:xfrm>
        </p:spPr>
        <p:txBody>
          <a:bodyPr>
            <a:noAutofit/>
          </a:bodyPr>
          <a:lstStyle/>
          <a:p>
            <a:r>
              <a:rPr lang="ru-RU" sz="2000" dirty="0" smtClean="0"/>
              <a:t>1. Посмотрите </a:t>
            </a:r>
            <a:r>
              <a:rPr lang="ru-RU" sz="2000" dirty="0" smtClean="0"/>
              <a:t>на нашу закладку. Из каких частей она состоит?</a:t>
            </a:r>
            <a:br>
              <a:rPr lang="ru-RU" sz="2000" dirty="0" smtClean="0"/>
            </a:br>
            <a:r>
              <a:rPr lang="ru-RU" sz="2000" dirty="0" smtClean="0"/>
              <a:t>-        Для закладки нам потребуется прямоугольная основа из холста, прямоугольный лист меньшего формата.</a:t>
            </a:r>
            <a:br>
              <a:rPr lang="ru-RU" sz="2000" dirty="0" smtClean="0"/>
            </a:br>
            <a:r>
              <a:rPr lang="ru-RU" sz="2000" dirty="0" smtClean="0"/>
              <a:t>-        Из холста вырезаем изнаночную сторону и основу закладки, а из белой бумаги лицевую сторону меньшего формата, которую будем в дальнейшем наклеивать на основу.</a:t>
            </a:r>
            <a:br>
              <a:rPr lang="ru-RU" sz="2000" dirty="0" smtClean="0"/>
            </a:br>
            <a:r>
              <a:rPr lang="ru-RU" sz="2000" dirty="0" smtClean="0"/>
              <a:t>-        Делаем обрамление из тесьмы на основу.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User\Desktop\Конспект урока ЗАКЛАДКА\UnlFFa_Glg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3214710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6286544" cy="10715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2. Рисуем </a:t>
            </a:r>
            <a:r>
              <a:rPr lang="ru-RU" sz="2000" dirty="0"/>
              <a:t>на белой бумаге нашего героя (девочку), выполняем работу акварелью.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User\Desktop\Конспект урока ЗАКЛАДКА\Mq-BQZbgh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36673"/>
            <a:ext cx="2848590" cy="5064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User\Desktop\Конспект урока ЗАКЛАДКА\ooxTuiNNI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286248" y="1420797"/>
            <a:ext cx="2857520" cy="5080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онспект урока ЗАКЛАДКА\yuVMtVeeQ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7493052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72386" cy="18573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Приклеиваем готовый рисунок на основу из холста.</a:t>
            </a:r>
            <a:br>
              <a:rPr lang="ru-RU" sz="2000" dirty="0" smtClean="0"/>
            </a:br>
            <a:r>
              <a:rPr lang="ru-RU" sz="2000" dirty="0" smtClean="0"/>
              <a:t>4. выполняем ножки из ниток и пуговиц.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User\Desktop\Конспект урока ЗАКЛАДКА\VA0BGd-O4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293798"/>
            <a:ext cx="2928958" cy="5207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Users\User\Desktop\Конспект урока ЗАКЛАДКА\sSW5MeD5B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93800"/>
            <a:ext cx="2928958" cy="5207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500042"/>
            <a:ext cx="3124200" cy="43577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5. Теперь нам понадобятся сплетенные </a:t>
            </a:r>
            <a:r>
              <a:rPr lang="ru-RU" sz="2000" dirty="0" smtClean="0"/>
              <a:t>в </a:t>
            </a:r>
            <a:r>
              <a:rPr lang="ru-RU" sz="2000" dirty="0" smtClean="0"/>
              <a:t>косички тонкие нитки (мулине), </a:t>
            </a:r>
            <a:r>
              <a:rPr lang="ru-RU" sz="2000" dirty="0" smtClean="0"/>
              <a:t>для того чтобы сделать волосы нашему герою с помощью клея.</a:t>
            </a:r>
            <a:endParaRPr lang="ru-RU" sz="2000" dirty="0"/>
          </a:p>
        </p:txBody>
      </p:sp>
      <p:pic>
        <p:nvPicPr>
          <p:cNvPr id="4098" name="Picture 2" descr="C:\Users\User\Desktop\Конспект урока ЗАКЛАДКА\nKmmnthwW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3286148" cy="5842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6. Дополняем образ деталями (вплетаем бантики)</a:t>
            </a:r>
            <a:endParaRPr lang="ru-RU" sz="2000" dirty="0"/>
          </a:p>
        </p:txBody>
      </p:sp>
      <p:pic>
        <p:nvPicPr>
          <p:cNvPr id="6146" name="Picture 2" descr="C:\Users\User\Desktop\Конспект урока ЗАКЛАДКА\MGI__qKuC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00108"/>
            <a:ext cx="3054001" cy="5429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Закладка готова</a:t>
            </a:r>
            <a:endParaRPr lang="ru-RU" dirty="0"/>
          </a:p>
        </p:txBody>
      </p:sp>
      <p:pic>
        <p:nvPicPr>
          <p:cNvPr id="7170" name="Picture 2" descr="C:\Users\User\Desktop\Конспект урока ЗАКЛАДКА\8Kh3GJ6b3U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28634" y="-171302"/>
            <a:ext cx="4114383" cy="7314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66868" y="357166"/>
            <a:ext cx="5105400" cy="928694"/>
          </a:xfrm>
        </p:spPr>
        <p:txBody>
          <a:bodyPr/>
          <a:lstStyle/>
          <a:p>
            <a:r>
              <a:rPr lang="ru-RU" dirty="0" smtClean="0"/>
              <a:t>Урок реализован</a:t>
            </a:r>
            <a:endParaRPr lang="ru-RU" dirty="0"/>
          </a:p>
        </p:txBody>
      </p:sp>
      <p:pic>
        <p:nvPicPr>
          <p:cNvPr id="8194" name="Picture 2" descr="C:\Users\User\Desktop\Конспект урока ЗАКЛАДКА\iF64OvJoF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285861"/>
            <a:ext cx="4071966" cy="5429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rgbClr val="953734"/>
      </a:dk1>
      <a:lt1>
        <a:srgbClr val="FEB2FF"/>
      </a:lt1>
      <a:dk2>
        <a:srgbClr val="5F497A"/>
      </a:dk2>
      <a:lt2>
        <a:srgbClr val="FE66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</TotalTime>
  <Words>91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«Изготовление закладки для книг  в смешанной технике» </vt:lpstr>
      <vt:lpstr>1. Посмотрите на нашу закладку. Из каких частей она состоит? -        Для закладки нам потребуется прямоугольная основа из холста, прямоугольный лист меньшего формата. -        Из холста вырезаем изнаночную сторону и основу закладки, а из белой бумаги лицевую сторону меньшего формата, которую будем в дальнейшем наклеивать на основу. -        Делаем обрамление из тесьмы на основу. </vt:lpstr>
      <vt:lpstr>2. Рисуем на белой бумаге нашего героя (девочку), выполняем работу акварелью. </vt:lpstr>
      <vt:lpstr>Слайд 4</vt:lpstr>
      <vt:lpstr>Приклеиваем готовый рисунок на основу из холста. 4. выполняем ножки из ниток и пуговиц.   </vt:lpstr>
      <vt:lpstr>5. Теперь нам понадобятся сплетенные в косички тонкие нитки (мулине), для того чтобы сделать волосы нашему герою с помощью клея.</vt:lpstr>
      <vt:lpstr>6. Дополняем образ деталями (вплетаем бантики)</vt:lpstr>
      <vt:lpstr>Закладка готова</vt:lpstr>
      <vt:lpstr>Урок реализован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«Изготовление закладки для книг  в смешанной технике»</dc:title>
  <dc:creator>User</dc:creator>
  <cp:lastModifiedBy>User</cp:lastModifiedBy>
  <cp:revision>5</cp:revision>
  <dcterms:created xsi:type="dcterms:W3CDTF">2016-10-26T18:08:11Z</dcterms:created>
  <dcterms:modified xsi:type="dcterms:W3CDTF">2016-10-26T18:50:10Z</dcterms:modified>
</cp:coreProperties>
</file>