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9" r:id="rId7"/>
    <p:sldId id="258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213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87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51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79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82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4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8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5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4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5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0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9F86-0CAE-49AE-9531-A5F79E3EF18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4C4B-294C-466F-B620-C9EB9BC14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3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2448272"/>
          </a:xfrm>
        </p:spPr>
        <p:txBody>
          <a:bodyPr>
            <a:prstTxWarp prst="textDeflateBottom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Обучение   грамоте </a:t>
            </a:r>
            <a:endParaRPr lang="ru-RU" b="1" cap="all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643578"/>
            <a:ext cx="3240360" cy="3929090"/>
          </a:xfrm>
        </p:spPr>
        <p:txBody>
          <a:bodyPr>
            <a:prstTxWarp prst="textArchUp">
              <a:avLst/>
            </a:prstTxWarp>
            <a:normAutofit fontScale="85000" lnSpcReduction="20000"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ЗНАКОМСТВО 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С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ГЛАСНЫМИ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ЗВУКАМИ 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2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РЯДА</a:t>
            </a:r>
          </a:p>
          <a:p>
            <a:endParaRPr lang="ru-RU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Составил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учитель-логопед: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Буйнова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 О.А.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297397">
            <a:off x="3061355" y="4789609"/>
            <a:ext cx="1081148" cy="1317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5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Придумай предложение соответствующее схеме под картинкой.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024335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584057"/>
            <a:ext cx="352839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3568" y="515719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83568" y="4797152"/>
            <a:ext cx="0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47664" y="515719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1760" y="5154555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28053" y="5154555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44008" y="5192655"/>
            <a:ext cx="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748133" y="1988840"/>
            <a:ext cx="895875" cy="11881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?</a:t>
            </a:r>
            <a:endParaRPr lang="ru-RU" sz="8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48133" y="3609020"/>
            <a:ext cx="895875" cy="11881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.</a:t>
            </a:r>
            <a:endParaRPr lang="ru-RU" sz="80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44008" y="530959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03643" y="530959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776356" y="530959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44409" y="530959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44008" y="5012635"/>
            <a:ext cx="0" cy="2969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76256" y="530959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456110" y="530959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47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029542"/>
            <a:ext cx="151216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й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990730"/>
            <a:ext cx="151216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125684"/>
            <a:ext cx="151216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81271"/>
            <a:ext cx="151216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Э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1271"/>
            <a:ext cx="1816318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04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03" y="2624138"/>
            <a:ext cx="165618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555" y="29479"/>
            <a:ext cx="165618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5699" y="4875040"/>
            <a:ext cx="165618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Е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3865" y="635711"/>
            <a:ext cx="165618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Ё</a:t>
            </a: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>
            <a:off x="1769739" y="929579"/>
            <a:ext cx="5340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504" y="1169668"/>
            <a:ext cx="7810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126" y="5499822"/>
            <a:ext cx="7810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222" y="3694047"/>
            <a:ext cx="7810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303748" y="137981"/>
            <a:ext cx="1769715" cy="15831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ЙА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22297" y="3109617"/>
            <a:ext cx="1769715" cy="15831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ЙУ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90479" y="554297"/>
            <a:ext cx="1971642" cy="15831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ЙО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91647" y="5016332"/>
            <a:ext cx="1971642" cy="15831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ЙЭ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5" t="12190" r="27600" b="53935"/>
          <a:stretch/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4860032" cy="194421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1 РЯД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А, О,  У, Ы, Э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34172"/>
            <a:ext cx="4860032" cy="194421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2 РЯД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Я, Ё, Ю, 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829" y="0"/>
            <a:ext cx="91828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672408" cy="56746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логопособия\шаблончики оформлений\i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15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171400"/>
            <a:ext cx="8731348" cy="237626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Назови предметы, изображённые на рисунках.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Какая буква встречается во всех словах?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Определи место буквы в словах.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Придумайте слова начинающиеся с буквы Ю.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667232"/>
            <a:ext cx="2670026" cy="27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14624"/>
            <a:ext cx="2483768" cy="26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4624"/>
            <a:ext cx="2736304" cy="26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296" y="1928559"/>
            <a:ext cx="275456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78408" y="1907599"/>
            <a:ext cx="24777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907599"/>
            <a:ext cx="24837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640" y="1907599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67744" y="1928559"/>
            <a:ext cx="0" cy="741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462060" y="1907599"/>
            <a:ext cx="1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64088" y="1928559"/>
            <a:ext cx="0" cy="69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32017" y="1907599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172400" y="1907599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4286507" y="5838564"/>
            <a:ext cx="681211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96064" y="5805264"/>
            <a:ext cx="681211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02917" y="5805264"/>
            <a:ext cx="681211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408" y="2714624"/>
            <a:ext cx="2477768" cy="26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логопособия\шаблончики оформлений\37210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66924"/>
            <a:ext cx="9144000" cy="69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8247">
            <a:off x="4046757" y="1503959"/>
            <a:ext cx="2436043" cy="3454340"/>
          </a:xfrm>
        </p:spPr>
        <p:txBody>
          <a:bodyPr>
            <a:normAutofit/>
          </a:bodyPr>
          <a:lstStyle/>
          <a:p>
            <a:r>
              <a:rPr lang="ru-RU" sz="20000" dirty="0" smtClean="0">
                <a:solidFill>
                  <a:srgbClr val="FF0000"/>
                </a:solidFill>
              </a:rPr>
              <a:t>ю</a:t>
            </a:r>
            <a:endParaRPr lang="ru-RU" sz="20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812360" y="908720"/>
            <a:ext cx="1331640" cy="3312368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B050"/>
                </a:solidFill>
              </a:rPr>
              <a:t>к</a:t>
            </a:r>
            <a:endParaRPr lang="ru-RU" sz="200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20272" y="404663"/>
            <a:ext cx="2123728" cy="1512169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B050"/>
                </a:solidFill>
              </a:rPr>
              <a:t>л</a:t>
            </a:r>
            <a:endParaRPr lang="ru-RU" sz="200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56176" y="2204864"/>
            <a:ext cx="1368152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0" dirty="0" smtClean="0">
                <a:solidFill>
                  <a:srgbClr val="00B050"/>
                </a:solidFill>
              </a:rPr>
              <a:t>д</a:t>
            </a:r>
            <a:endParaRPr lang="ru-RU" sz="20000" dirty="0">
              <a:solidFill>
                <a:srgbClr val="00B05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563888" y="-66924"/>
            <a:ext cx="2736304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0" dirty="0">
                <a:solidFill>
                  <a:srgbClr val="00B050"/>
                </a:solidFill>
              </a:rPr>
              <a:t>н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3203848" y="5301208"/>
            <a:ext cx="3816424" cy="1556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0" dirty="0">
                <a:solidFill>
                  <a:srgbClr val="00B050"/>
                </a:solidFill>
              </a:rPr>
              <a:t>м</a:t>
            </a: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0" y="332656"/>
            <a:ext cx="1647800" cy="2776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0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0" y="1637184"/>
            <a:ext cx="1907704" cy="2943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0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2195736" y="332656"/>
            <a:ext cx="1672952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0" dirty="0">
              <a:latin typeface="Arial Black" panose="020B0A04020102020204" pitchFamily="34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-252536" y="4221088"/>
            <a:ext cx="2448272" cy="3024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0" dirty="0" smtClean="0">
                <a:solidFill>
                  <a:srgbClr val="00B050"/>
                </a:solidFill>
              </a:rPr>
              <a:t>Б</a:t>
            </a:r>
            <a:endParaRPr lang="ru-RU" sz="20000" dirty="0">
              <a:solidFill>
                <a:srgbClr val="00B050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7020272" y="1484784"/>
            <a:ext cx="2123728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3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912" y="1147444"/>
            <a:ext cx="3181264" cy="48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81112" y="2772695"/>
            <a:ext cx="131764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87960" y="2726025"/>
            <a:ext cx="1385967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36962" y="2761860"/>
            <a:ext cx="137491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74911" y="2726025"/>
            <a:ext cx="144841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0426" y="2761860"/>
            <a:ext cx="1499016" cy="13898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4911" y="2708920"/>
            <a:ext cx="1499016" cy="1497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90426" y="2708920"/>
            <a:ext cx="1483501" cy="1442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ю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417" y="24035"/>
            <a:ext cx="1224136" cy="13681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н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9351" y="1842390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к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417" y="1768894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002060"/>
                </a:solidFill>
              </a:rPr>
              <a:t>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09351" y="3522002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м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9351" y="5301208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2"/>
                </a:solidFill>
              </a:rPr>
              <a:t>Б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0417" y="5455265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79061" y="74676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д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417" y="3522002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л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\Pictures\логопособия\шаблончики оформлений\032951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13"/>
            <a:ext cx="9144000" cy="68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9145016" cy="5904656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/>
              <a:t>сто…                   да…</a:t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dirty="0" err="1" smtClean="0"/>
              <a:t>жу</a:t>
            </a:r>
            <a:r>
              <a:rPr lang="ru-RU" sz="6000" dirty="0" smtClean="0"/>
              <a:t>…              топа…</a:t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dirty="0" err="1" smtClean="0"/>
              <a:t>мо</a:t>
            </a:r>
            <a:r>
              <a:rPr lang="ru-RU" sz="6000" dirty="0" smtClean="0"/>
              <a:t>..               </a:t>
            </a:r>
            <a:r>
              <a:rPr lang="ru-RU" sz="6000" dirty="0" err="1" smtClean="0"/>
              <a:t>чита</a:t>
            </a:r>
            <a:r>
              <a:rPr lang="ru-RU" sz="6000" dirty="0" smtClean="0"/>
              <a:t>…</a:t>
            </a:r>
            <a:br>
              <a:rPr lang="ru-RU" sz="6000" dirty="0" smtClean="0"/>
            </a:br>
            <a:r>
              <a:rPr lang="ru-RU" sz="6000" dirty="0" smtClean="0"/>
              <a:t> по..             хлопа…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400" u="sng" dirty="0" smtClean="0">
                <a:solidFill>
                  <a:srgbClr val="7030A0"/>
                </a:solidFill>
              </a:rPr>
              <a:t>«Договори окончание                             глаголов»</a:t>
            </a:r>
            <a:endParaRPr lang="ru-RU" sz="5400" u="sng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20688"/>
            <a:ext cx="64807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2780928"/>
            <a:ext cx="61081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51651" y="1772816"/>
            <a:ext cx="642866" cy="70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1239" y="836712"/>
            <a:ext cx="61081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06953" y="2550028"/>
            <a:ext cx="61081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6953" y="3509358"/>
            <a:ext cx="61081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51651" y="3660034"/>
            <a:ext cx="61081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51239" y="1736981"/>
            <a:ext cx="61081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4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123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Обучение   грамоте </vt:lpstr>
      <vt:lpstr>Слайд 2</vt:lpstr>
      <vt:lpstr>Слайд 3</vt:lpstr>
      <vt:lpstr>Слайд 4</vt:lpstr>
      <vt:lpstr>Ю</vt:lpstr>
      <vt:lpstr>Слайд 6</vt:lpstr>
      <vt:lpstr>ю</vt:lpstr>
      <vt:lpstr>Слайд 8</vt:lpstr>
      <vt:lpstr>сто…                   да…  жу…              топа…  мо..               чита…  по..             хлопа…  «Договори окончание                             глаголов»</vt:lpstr>
      <vt:lpstr>Придумай предложение соответствующее схеме под картинкой.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  грамоте</dc:title>
  <dc:creator>1</dc:creator>
  <cp:lastModifiedBy>1</cp:lastModifiedBy>
  <cp:revision>24</cp:revision>
  <dcterms:created xsi:type="dcterms:W3CDTF">2012-11-21T16:13:23Z</dcterms:created>
  <dcterms:modified xsi:type="dcterms:W3CDTF">2014-03-18T12:53:52Z</dcterms:modified>
</cp:coreProperties>
</file>