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9" r:id="rId2"/>
    <p:sldId id="289" r:id="rId3"/>
    <p:sldId id="275" r:id="rId4"/>
    <p:sldId id="288" r:id="rId5"/>
    <p:sldId id="264" r:id="rId6"/>
    <p:sldId id="272" r:id="rId7"/>
    <p:sldId id="274" r:id="rId8"/>
    <p:sldId id="262" r:id="rId9"/>
    <p:sldId id="278" r:id="rId10"/>
    <p:sldId id="263" r:id="rId11"/>
    <p:sldId id="305" r:id="rId12"/>
    <p:sldId id="304" r:id="rId13"/>
    <p:sldId id="312" r:id="rId14"/>
    <p:sldId id="271" r:id="rId15"/>
    <p:sldId id="269" r:id="rId16"/>
    <p:sldId id="270" r:id="rId17"/>
    <p:sldId id="258" r:id="rId18"/>
    <p:sldId id="276" r:id="rId19"/>
    <p:sldId id="265" r:id="rId20"/>
    <p:sldId id="308" r:id="rId21"/>
    <p:sldId id="267" r:id="rId22"/>
    <p:sldId id="313" r:id="rId23"/>
    <p:sldId id="306" r:id="rId24"/>
    <p:sldId id="311" r:id="rId25"/>
    <p:sldId id="307" r:id="rId26"/>
    <p:sldId id="31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28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A8AF5-7F96-45D9-B38A-885CDC886648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852F9-C380-4089-B0F4-F8247AC5A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7342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852F9-C380-4089-B0F4-F8247AC5A81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852F9-C380-4089-B0F4-F8247AC5A81A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xallyava.ru/images/Fauna/Lisa/bee33b5f1e3c632b3698e16c65482b7b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xallyava.ru/images/Fauna/Lisa/fd7301e5003e7b80131adae625e77199.jpg" TargetMode="External"/><Relationship Id="rId7" Type="http://schemas.openxmlformats.org/officeDocument/2006/relationships/hyperlink" Target="http://xallyava.ru/images/Fauna/Lisa/86b62e18cd2ef2b56f5c4a3496439b4b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xallyava.ru/images/Fauna/Lisa/00b14367b7a3242f2b22303d03684169.jpg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Надя\НАДЯ апрель 2011\ДЕтский сад\ФОНЫ\Fon-10\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64704" y="-1179512"/>
            <a:ext cx="12620625" cy="898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756592" y="-747464"/>
            <a:ext cx="10801200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  <a:t>Познавательно-обучающий проект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«Лиса в природе и сказках»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старший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дошкольный возраст)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    </a:t>
            </a:r>
          </a:p>
          <a:p>
            <a:pPr algn="ctr"/>
            <a:endParaRPr lang="ru-RU" sz="4000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/>
            <a:endParaRPr lang="ru-RU" sz="4000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/>
            <a:endParaRPr lang="ru-RU" sz="4000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buNone/>
            </a:pPr>
            <a:endParaRPr lang="ru-RU" sz="4000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buNone/>
            </a:pPr>
            <a:endParaRPr lang="ru-RU" sz="4000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buNone/>
            </a:pPr>
            <a:r>
              <a:rPr lang="ru-RU" dirty="0" err="1" smtClean="0">
                <a:solidFill>
                  <a:srgbClr val="C00000"/>
                </a:solidFill>
              </a:rPr>
              <a:t>Жеребцова</a:t>
            </a:r>
            <a:r>
              <a:rPr lang="ru-RU" dirty="0" smtClean="0">
                <a:solidFill>
                  <a:srgbClr val="C00000"/>
                </a:solidFill>
              </a:rPr>
              <a:t> Н.М.  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МБДОУ №6 «Василёк»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г. Сургут </a:t>
            </a:r>
            <a:r>
              <a:rPr lang="ru-RU" dirty="0" err="1" smtClean="0">
                <a:solidFill>
                  <a:srgbClr val="C00000"/>
                </a:solidFill>
              </a:rPr>
              <a:t>ХМАО-Югра</a:t>
            </a:r>
            <a:r>
              <a:rPr lang="ru-RU" dirty="0" smtClean="0">
                <a:solidFill>
                  <a:srgbClr val="C00000"/>
                </a:solidFill>
              </a:rPr>
              <a:t>    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2016 г.</a:t>
            </a:r>
            <a:endParaRPr lang="ru-RU" dirty="0"/>
          </a:p>
        </p:txBody>
      </p:sp>
      <p:pic>
        <p:nvPicPr>
          <p:cNvPr id="5" name="Рисунок 4" descr="http://img.animal-photos.ru/foxes/foxes-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72816"/>
            <a:ext cx="39600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E:\ЛИСА НОВОЕ\ФОТО КНИГИ\article95202.jp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772816"/>
            <a:ext cx="3960000" cy="35253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Надя\НАДЯ апрель 2011\ДЕтский сад\ФОНЫ\Fon-10\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38312" y="-1062037"/>
            <a:ext cx="12620625" cy="898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7920000" cy="63640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6237312"/>
            <a:ext cx="8676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Составление рассказов о лисе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Надя\НАДЯ апрель 2011\ДЕтский сад\ФОНЫ\Fon-10\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696" y="-963488"/>
            <a:ext cx="12620625" cy="898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479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F:\DCIM\106_PANA\P10604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7920000" cy="59400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339752" y="6237312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Рисунки детей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Надя\НАДЯ апрель 2011\ДЕтский сад\ФОНЫ\Fon-10\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04" y="-1035496"/>
            <a:ext cx="12636000" cy="898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479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F:\DCIM\106_PANA\P1060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3960000" cy="296999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3315" name="Picture 3" descr="F:\DCIM\106_PANA\P10604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88640"/>
            <a:ext cx="3960000" cy="295232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3316" name="Picture 4" descr="F:\DCIM\106_PANA\P10604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56992"/>
            <a:ext cx="3960000" cy="29700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3318" name="Picture 6" descr="F:\DCIM\106_PANA\P10604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356992"/>
            <a:ext cx="3960000" cy="29700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915816" y="6309320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Рисунки детей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Надя\НАДЯ апрель 2011\ДЕтский сад\ФОНЫ\Fon-10\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38312" y="-1062037"/>
            <a:ext cx="12620625" cy="898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540568" y="-891479"/>
            <a:ext cx="9684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-1044624" y="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C:\Надя\НАДЯ апрель 2011\ДЕтский сад\ФОНЫ\Fon-10\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696" y="-1107504"/>
            <a:ext cx="12620625" cy="898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:\DCIM\106_PANA\P10604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7920000" cy="59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Надя\НАДЯ апрель 2011\ДЕтский сад\ФОНЫ\Fon-10\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38312" y="-1062037"/>
            <a:ext cx="12620625" cy="898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 descr="F:\DCIM\106_PANA\P10604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8640"/>
            <a:ext cx="3960000" cy="29700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34817" name="Picture 1" descr="F:\DCIM\106_PANA\P10604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3960000" cy="29700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34818" name="Picture 2" descr="F:\DCIM\106_PANA\P10604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717032"/>
            <a:ext cx="3960000" cy="29700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34819" name="Picture 3" descr="F:\DCIM\106_PANA\P10604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717032"/>
            <a:ext cx="3960000" cy="29700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331640" y="3140968"/>
            <a:ext cx="6965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Сказка «</a:t>
            </a:r>
            <a:r>
              <a:rPr lang="ru-RU" sz="3200" dirty="0" err="1" smtClean="0">
                <a:solidFill>
                  <a:srgbClr val="C00000"/>
                </a:solidFill>
              </a:rPr>
              <a:t>Заюшкина</a:t>
            </a:r>
            <a:r>
              <a:rPr lang="ru-RU" sz="3200" dirty="0" smtClean="0">
                <a:solidFill>
                  <a:srgbClr val="C00000"/>
                </a:solidFill>
              </a:rPr>
              <a:t> избушка»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Надя\НАДЯ апрель 2011\ДЕтский сад\ФОНЫ\Fon-10\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696" y="-1035496"/>
            <a:ext cx="12620625" cy="898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69" name="Picture 1" descr="F:\DCIM\106_PANA\P1060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3960000" cy="29700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5" name="Picture 1" descr="F:\DCIM\106_PANA\P10603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8640"/>
            <a:ext cx="3960000" cy="29700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32770" name="Picture 2" descr="F:\DCIM\106_PANA\P10604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73016"/>
            <a:ext cx="3960000" cy="29700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32773" name="Picture 5" descr="F:\DCIM\106_PANA\P10604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88640"/>
            <a:ext cx="3960000" cy="29700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411761" y="3068961"/>
            <a:ext cx="4534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Сказка «Колобок»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Надя\НАДЯ апрель 2011\ДЕтский сад\ФОНЫ\Fon-10\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38312" y="-1062037"/>
            <a:ext cx="12620625" cy="898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F:\DCIM\106_PANA\P1060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5024"/>
            <a:ext cx="3960000" cy="29700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33794" name="Picture 2" descr="F:\DCIM\106_PANA\P10603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88640"/>
            <a:ext cx="3960000" cy="29700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33796" name="Picture 4" descr="F:\DCIM\106_PANA\P10604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3960000" cy="29700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33798" name="Picture 6" descr="F:\DCIM\106_PANA\P10604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717032"/>
            <a:ext cx="4000527" cy="29520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1619672" y="3140969"/>
            <a:ext cx="5904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Сказка «Колобок»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Надя\НАДЯ апрель 2011\ДЕтский сад\ФОНЫ\Fon-10\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696" y="-963488"/>
            <a:ext cx="12620625" cy="898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479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-531440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Лиса в пословицах и поговорках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548680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sz="3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  </a:t>
            </a:r>
            <a:r>
              <a:rPr lang="ru-RU" sz="3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Лисонька – лиса! Шуба хороша, да </a:t>
            </a:r>
            <a:r>
              <a:rPr lang="ru-RU" sz="3200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повадочки</a:t>
            </a:r>
            <a:r>
              <a:rPr lang="ru-RU" sz="3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плохи!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ru-RU" sz="3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2.   Лисой пройти – хитростью взять.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ru-RU" sz="3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3.   Назначили лису воеводой в лесу - пера много , а птицы нет.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ru-RU" sz="3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4.   Лиса живёт хитростью, а заяц - прыткостью.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ru-RU" sz="3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5.   Старая лиса рыльцем роет, а хвостом следы заметает.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ru-RU" sz="3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6.   Лиса придёт- и курица раскудахчется. </a:t>
            </a:r>
          </a:p>
          <a:p>
            <a:pPr marL="457200" indent="-457200">
              <a:lnSpc>
                <a:spcPct val="80000"/>
              </a:lnSpc>
              <a:buFontTx/>
              <a:buAutoNum type="arabicPeriod" startAt="7"/>
              <a:defRPr/>
            </a:pPr>
            <a:r>
              <a:rPr lang="ru-RU" sz="3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глазах- как лисица, а за глазами – волк. </a:t>
            </a:r>
          </a:p>
          <a:p>
            <a:pPr marL="457200" indent="-457200">
              <a:lnSpc>
                <a:spcPct val="80000"/>
              </a:lnSpc>
              <a:buFontTx/>
              <a:buAutoNum type="arabicPeriod" startAt="7"/>
              <a:defRPr/>
            </a:pPr>
            <a:r>
              <a:rPr lang="ru-RU" sz="3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Лисица от дождя и под бороной ухоронится.</a:t>
            </a:r>
          </a:p>
          <a:p>
            <a:pPr marL="457200" indent="-457200">
              <a:lnSpc>
                <a:spcPct val="80000"/>
              </a:lnSpc>
              <a:buFontTx/>
              <a:buAutoNum type="arabicPeriod" startAt="7"/>
              <a:defRPr/>
            </a:pPr>
            <a:r>
              <a:rPr lang="ru-RU" sz="3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Лисичка всегда сытней волка бывает.</a:t>
            </a:r>
          </a:p>
          <a:p>
            <a:pPr marL="457200" indent="-457200">
              <a:lnSpc>
                <a:spcPct val="80000"/>
              </a:lnSpc>
              <a:buFontTx/>
              <a:buAutoNum type="arabicPeriod" startAt="7"/>
              <a:defRPr/>
            </a:pPr>
            <a:r>
              <a:rPr lang="ru-RU" sz="3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Всякая лисица свой хвост хвалит.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5" descr="E:\ЛИСА НОВОЕ\ФОТО КНИГИ\0008-016-Katitsja-kolobok-katitsja-a-navstrechu-emu-li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33417" cy="1752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Надя\НАДЯ апрель 2011\ДЕтский сад\ФОНЫ\Fon-10\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91680" y="0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Лиса. Повадки лисы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508" y="1484784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Лиса всегда  хитрит добывая себе пищу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20688"/>
            <a:ext cx="8388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Лисица часто занимает чужие норы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1484784"/>
            <a:ext cx="56886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Лисица – всеядна. Ест мелких зверюшек,  птиц. Любит ягоды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яблоки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9024" y="5123975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Лиса всегда  проявляет смекалку и находчивость.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Ее очень трудно выследить, т.к запутывает следы.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1366x768hd.ru/images/details/zhivotnye_10/lisa_na_snegu_20120917_20784833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996952"/>
            <a:ext cx="366534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3284984"/>
            <a:ext cx="1979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Лиса  - красивый зверёк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Надя\НАДЯ апрель 2011\ДЕтский сад\ФОНЫ\Fon-10\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757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91680" y="0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Лиса в русских народных сказках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52736"/>
            <a:ext cx="1835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Хитрая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492896"/>
            <a:ext cx="2339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Находчивая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32240" y="836712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Умная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2708920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Обманщица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5373216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Лакомка и сладкоежка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www.kalaydina.ru/wp-content/uploads/2007/11/book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571914"/>
            <a:ext cx="4402460" cy="370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Надя\НАДЯ апрель 2011\ДЕтский сад\ФОНЫ\Fon-10\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38312" y="-1062037"/>
            <a:ext cx="12620625" cy="898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-603447"/>
            <a:ext cx="8532440" cy="790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 проекта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Познавательно-обучающий проект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«Лиса в природе и сказках» 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Участники проекта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дети, воспитатели, родители. 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кратковременный. 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познакомить детей с жизнью лисы в природе и сказочным образом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Познакомить с жизнью лисы в природе: жилище,  потомство, питание, как зимует, враги.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Познакомить детей со сказками о лисе.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Формировать знания о повадках лисы.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Развивать связную речь через составление описательного рассказа о лисе.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Создать условия для развития познавательных и творческих способностей детей в процессе проекта.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Обогатить словарь детей.</a:t>
            </a:r>
          </a:p>
          <a:p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Надя\НАДЯ апрель 2011\ДЕтский сад\ФОНЫ\Fon-10\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702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540568" y="-891479"/>
            <a:ext cx="9684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-171400"/>
            <a:ext cx="7128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Сравнительная таблица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2713565"/>
            <a:ext cx="471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smtClean="0"/>
              <a:t> 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83964521"/>
              </p:ext>
            </p:extLst>
          </p:nvPr>
        </p:nvGraphicFramePr>
        <p:xfrm>
          <a:off x="107503" y="332656"/>
          <a:ext cx="8856984" cy="6547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/>
                <a:gridCol w="4428492"/>
              </a:tblGrid>
              <a:tr h="3513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Лиса в жизни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Лиса в сказках</a:t>
                      </a:r>
                    </a:p>
                  </a:txBody>
                  <a:tcPr/>
                </a:tc>
              </a:tr>
              <a:tr h="953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Очень красивое животное, ярко- оранжевый цвет с белым кончиком хвоста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сказке «Теремок» представляется: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 – лиса, при беседе краса…</a:t>
                      </a:r>
                      <a:endParaRPr lang="ru-RU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Лиса  очень хитрый зверь: она может пускаться на различные уловки, запутывая собственные следы или добывая себе пропитание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сказке «Лиса  и Котофей </a:t>
                      </a:r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Иваныч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», обманув волка и медведя, забирает их добычу</a:t>
                      </a:r>
                      <a:endParaRPr lang="ru-RU" sz="16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Лисица зверек всеядный: она и зайцем питается, и птицей, и лягушатами и сластена она большая (ягоду ест, фрукты)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Сказочная лисица ест и рыбу( «Волк и лиса»), и мясо(«Лиса  и Котофей </a:t>
                      </a:r>
                      <a:r>
                        <a:rPr lang="ru-RU" sz="1600" b="1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Иваныч</a:t>
                      </a:r>
                      <a:r>
                        <a:rPr lang="ru-RU" sz="16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»), и мед («Лиса повитуха»), в сказке «Дрозд </a:t>
                      </a:r>
                      <a:r>
                        <a:rPr lang="ru-RU" sz="1600" b="1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Еремеевич</a:t>
                      </a:r>
                      <a:r>
                        <a:rPr lang="ru-RU" sz="16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ест маленьких </a:t>
                      </a:r>
                      <a:r>
                        <a:rPr lang="ru-RU" sz="1600" b="1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дроздят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Лисица часто не желает рыть нору самостоятельно и использует чужие жилища, к примеру, лиса очень уважает удобные норы, вырытые барсуком.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Занимает </a:t>
                      </a:r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зайкину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лубяную избушку в </a:t>
                      </a:r>
                    </a:p>
                    <a:p>
                      <a:pPr>
                        <a:buNone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сказке (« Лиса, заяц и петух»)</a:t>
                      </a:r>
                      <a:endParaRPr lang="ru-RU" sz="16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Лиса в  любой ситуации проявляет смекалку, находчивость.</a:t>
                      </a:r>
                    </a:p>
                    <a:p>
                      <a:pPr>
                        <a:buNone/>
                      </a:pPr>
                      <a:r>
                        <a:rPr lang="ru-RU" sz="16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Нужно быть очень опытным охотником, чтобы выследить лисицу, обмануть ее и поймать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Хитрит и обманывает в каждой сказке</a:t>
                      </a:r>
                    </a:p>
                    <a:p>
                      <a:pPr>
                        <a:buNone/>
                      </a:pPr>
                      <a:r>
                        <a:rPr lang="ru-RU" sz="16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половине прочитанных сказок лиса была обманута, иногда погибала от собственной глупости: высунув хвост из норы, была разорвана собаками («Мужик, медведь и лиса»), утонула, засунув голову в кувшин (« Лиса и кувшин»)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Надя\НАДЯ апрель 2011\ДЕтский сад\ФОНЫ\Fon-10\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381"/>
            <a:ext cx="9144000" cy="687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979712" y="44624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Чему нас учат сказки</a:t>
            </a:r>
            <a:endParaRPr lang="ru-RU" sz="3200" b="1" kern="1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76672"/>
            <a:ext cx="85324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Сказки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учат нас добру, справедливости. Учат выручать своих товарищей из беды, не бояться бороться с такими коварными героями как Лисица. Учат побеждать ложь и зло. </a:t>
            </a:r>
          </a:p>
          <a:p>
            <a:pPr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Хорошо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когда много друзей. Они  всегда приходят на помощь. Много друзей только у хорошего героя. А у лисы друзей нет, потому что она злая, хитрая и завистливая.</a:t>
            </a:r>
            <a:endParaRPr lang="ru-RU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Добрый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никогда не обидит слабого, беззащитного. Добрый не будет грубить другим. 	Спешите делать добро! Не откладывайте его на потом.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Золотое правило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80000"/>
              </a:lnSpc>
              <a:defRPr/>
            </a:pP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«Не делай другому того, чего ты не хочешь, чтобы сделали тебе.»</a:t>
            </a:r>
            <a:endParaRPr lang="ru-RU" sz="3200" i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Надя\НАДЯ апрель 2011\ДЕтский сад\ФОНЫ\Fon-10\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38312" y="-1062037"/>
            <a:ext cx="12620625" cy="898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540568" y="-891479"/>
            <a:ext cx="9684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-1044624" y="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C:\Надя\НАДЯ апрель 2011\ДЕтский сад\ФОНЫ\Fon-10\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696" y="-1107504"/>
            <a:ext cx="12620625" cy="898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485977426" descr="http://i74.ltalk.ru/28/17/291728/19/7804619/52824838_1261602564_picsforfun039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0"/>
            <a:ext cx="3600000" cy="32004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7" name="i2724483130" descr="http://i74.ltalk.ru/28/17/291728/63/7804663/fox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0"/>
            <a:ext cx="3600000" cy="3146351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8" name="__plpcte_target" descr="http://dg50.mycdn.me/getImage?photoId=533418073783&amp;photoType=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212976"/>
            <a:ext cx="3600000" cy="34290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9" name="__plpcte_target" descr="http://dg54.mycdn.me/getImage?photoId=550598057789&amp;photoType=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284984"/>
            <a:ext cx="3600000" cy="3356992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Надя\НАДЯ апрель 2011\ДЕтский сад\ФОНЫ\Fon-10\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38312" y="-1062037"/>
            <a:ext cx="12620625" cy="898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540568" y="-891479"/>
            <a:ext cx="9684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-1044624" y="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C:\Надя\НАДЯ апрель 2011\ДЕтский сад\ФОНЫ\Fon-10\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04664" y="-1611560"/>
            <a:ext cx="12620625" cy="898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stihi.ru/pics/2012/02/15/45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140968"/>
            <a:ext cx="3600000" cy="3546465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64514" name="Picture 2" descr="http://s017.radikal.ru/i438/1212/83/5e42002fc2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88640"/>
            <a:ext cx="3600000" cy="271321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64516" name="Picture 4" descr="http://www.x-top.org/prikol/images/2007/11/12/473894b4e459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068960"/>
            <a:ext cx="2844000" cy="36000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64520" name="Picture 8" descr="http://www.x-top.org/prikol/images/2007/10/30/472746f9dbbe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260648"/>
            <a:ext cx="3600000" cy="270000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Надя\НАДЯ апрель 2011\ДЕтский сад\ФОНЫ\Fon-10\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38312" y="-1062037"/>
            <a:ext cx="12620625" cy="898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540568" y="-891479"/>
            <a:ext cx="9684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-1044624" y="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C:\Надя\НАДЯ апрель 2011\ДЕтский сад\ФОНЫ\Fon-10\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20688" y="-1035496"/>
            <a:ext cx="12620625" cy="898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0"/>
            <a:ext cx="90730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этап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  Итоговая беседа о  лисе.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Вывод: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 русских народных сказках лисица такая же, как и в жизни: красивая, умная, хитрая, находчивая. При опасности запутывает следы и уходит от врага.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Лиса – лакомка и сладкоежка.</a:t>
            </a:r>
          </a:p>
          <a:p>
            <a:pPr algn="just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Лисичка – любимая героиня русского  народа.</a:t>
            </a:r>
          </a:p>
        </p:txBody>
      </p:sp>
      <p:pic>
        <p:nvPicPr>
          <p:cNvPr id="59394" name="Picture 2" descr="http://fuza.ru/uploads/posts/2010-12/1291718627_fuza.ru_fox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099396"/>
            <a:ext cx="3935608" cy="2758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Надя\НАДЯ апрель 2011\ДЕтский сад\ФОНЫ\Fon-10\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40768" y="-1179512"/>
            <a:ext cx="12620625" cy="898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-180528" y="0"/>
            <a:ext cx="91450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b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Успехов всем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6" name="Содержимое 6" descr="Картинка 12 из 247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132856"/>
            <a:ext cx="5000660" cy="35004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Надя\НАДЯ апрель 2011\ДЕтский сад\ФОНЫ\Fon-10\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80512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540568" y="-891479"/>
            <a:ext cx="9684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-1044624" y="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Picture 2" descr="C:\Наши фотографии\без галстуков\2m_8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3647376" cy="5472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139952" y="1628800"/>
            <a:ext cx="468052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Презентацию подготовила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Жеребцова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Надежда Матвеевна, 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воспитатель высшей квалификационной категории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Надя\НАДЯ апрель 2011\ДЕтский сад\ФОНЫ\Fon-10\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38312" y="-1062037"/>
            <a:ext cx="12620625" cy="898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-891480"/>
            <a:ext cx="83164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этап.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Выявление знаний детей о жизни лисы в природе и сказках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Подбор материала по теме.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Рассматривание иллюстраций, плакатов.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Подбор  мультфильмов, документальных фильмов,        презентаций, аудио рассказов и сказок.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Подбор рассказов, сказок о лисе 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Оформление  книжного уголка. </a:t>
            </a:r>
            <a:endParaRPr lang="ru-RU" sz="2800" dirty="0"/>
          </a:p>
        </p:txBody>
      </p:sp>
      <p:pic>
        <p:nvPicPr>
          <p:cNvPr id="4" name="Рисунок 3" descr="http://www.infozoo.ru/fotofoto/lisa/b_0001_00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829373"/>
            <a:ext cx="4608512" cy="30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Надя\НАДЯ апрель 2011\ДЕтский сад\ФОНЫ\Fon-10\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0728" y="-963488"/>
            <a:ext cx="12620625" cy="898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E:\ЛИСА НОВОЕ\ФОТО КНИГИ\P1060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0"/>
            <a:ext cx="7920000" cy="611217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95736" y="6381328"/>
            <a:ext cx="4248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Книжный уголок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Надя\НАДЯ апрель 2011\ДЕтский сад\ФОНЫ\Fon-10\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38312" y="-1062037"/>
            <a:ext cx="12620625" cy="898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F:\DCIM\106_PANA\P10604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7920000" cy="565209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9712" y="6165304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Познавательные книги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Надя\НАДЯ апрель 2011\ДЕтский сад\ФОНЫ\Fon-10\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38312" y="-1062037"/>
            <a:ext cx="12620625" cy="898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ЛИСА НОВОЕ\ФОТО КНИГИ\P1060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7920000" cy="62446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6165304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</a:rPr>
              <a:t>Книги для обучения детей рисованию животных</a:t>
            </a:r>
            <a:endParaRPr lang="ru-RU" sz="31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Надя\НАДЯ апрель 2011\ДЕтский сад\ФОНЫ\Fon-10\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04" y="-963488"/>
            <a:ext cx="12620625" cy="898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-963488"/>
            <a:ext cx="9073008" cy="8625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 2 этап</a:t>
            </a:r>
            <a:endParaRPr lang="ru-RU" sz="32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Познавательные беседы с детьми.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Разучивание стихов, игр.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Чтение и обсуждение сказок, рассказов.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Составление рассказов о лисе по схеме.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Просмотр мультфильмов, презентаций.  документальных фильмов о лисе.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Драматизация сказок «Колобок». «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избушка», выступление перед детьми ясельных групп, младшей  группы «Росинка» и средней группы «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Знайки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 с детьми.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Наглядные виды работы: информационные стенды  для родителей, папки- передвижки. </a:t>
            </a:r>
          </a:p>
          <a:p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/>
          </a:p>
        </p:txBody>
      </p:sp>
      <p:pic>
        <p:nvPicPr>
          <p:cNvPr id="4" name="Рисунок 3" descr="019">
            <a:hlinkClick r:id="rId3" tooltip="&quot;019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0"/>
            <a:ext cx="2088232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Надя\НАДЯ апрель 2011\ДЕтский сад\ФОНЫ\Fon-10\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38312" y="-1062037"/>
            <a:ext cx="12620625" cy="898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-603448"/>
            <a:ext cx="8172400" cy="869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Лисица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Лисица- изящный и красивый хищник, причём особенно красивы лисицы в зимнее время. Главный корм лисицы не куры, как считает большинство горожан, а мелкие грызуны: полёвки и мыши. Конечно, она не упустит случая схватить зазевавшегося зайца или тетеревёнка, но если в округе нет мелких грызунов, лисица там будет редкостью. У лисицы великолепный слух: она слышит, как шуршит мышь в траве под толстым слоем снега. Наблюдать охоту лисицы зимой- редкостное удовольствие! Тихо, крадучись, идёт 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она по снежному полю, неожиданно замрёт в неподвижности, прислушается... И вдруг резким прыжком, оттолкнувшись всеми  лапами, взлетает над снегом и ныряет в него, так что только пышный хвост снаружи. Мгновение- и она снова на виду, а в пасти мышь!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Охота на мышей 3">
            <a:hlinkClick r:id="rId3" tooltip="&quot;Охота на мышей 3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2924944"/>
            <a:ext cx="1905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Охота на мышей 2">
            <a:hlinkClick r:id="rId5" tooltip="&quot;Охота на мышей 2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1412776"/>
            <a:ext cx="1905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ыжая бестия 2">
            <a:hlinkClick r:id="rId7" tooltip="&quot;Рыжая бестия 2&quot;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-671513"/>
            <a:ext cx="19050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zooclub.ru/attach/fotogal/oboi/hish/8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60195" y="4077072"/>
            <a:ext cx="2567609" cy="212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Надя\НАДЯ апрель 2011\ДЕтский сад\ФОНЫ\Fon-10\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38312" y="-1062037"/>
            <a:ext cx="12620625" cy="898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32452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Лисица охотится преимущественно по ночам. Она крадется очень тихо и осторожно. Чаще всего она ловит мышей, зайцев, птиц, опустошает птичьи гнезда. Голосом лисицы издают отрывистый лай. Лисица-самка весной рожает от четырех до шести слепых детенышей, которые начинают видеть через две недели. Через две недели лисята могут самостоятельно выходить из норы. Мать и отец оберегают их от опасностей. У лисицы много врагов. Это люди, волки, крупные хищные птицы. Рыжие лисицы обычно селятся в покинутых норах лесных сурков и барсуков. Они расширяют их и прокладывают дополнительные туннели, обязательно строят запасные выходы. В одной норе учеными было обнаружено 27 запасных выходов. Но если свободной норы нет лисица стремится завладеть чужой, уже готовой. Как это происходит в природе мы знаем, а вот как это происходило в сказке.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977</Words>
  <Application>Microsoft Office PowerPoint</Application>
  <PresentationFormat>Экран (4:3)</PresentationFormat>
  <Paragraphs>117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Надя</dc:creator>
  <cp:lastModifiedBy>мвидео</cp:lastModifiedBy>
  <cp:revision>80</cp:revision>
  <dcterms:created xsi:type="dcterms:W3CDTF">2014-10-29T15:06:52Z</dcterms:created>
  <dcterms:modified xsi:type="dcterms:W3CDTF">2016-10-25T16:11:50Z</dcterms:modified>
</cp:coreProperties>
</file>