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9" r:id="rId2"/>
    <p:sldId id="257" r:id="rId3"/>
    <p:sldId id="281" r:id="rId4"/>
    <p:sldId id="280" r:id="rId5"/>
    <p:sldId id="260" r:id="rId6"/>
    <p:sldId id="291" r:id="rId7"/>
    <p:sldId id="296" r:id="rId8"/>
    <p:sldId id="261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78" r:id="rId21"/>
    <p:sldId id="295" r:id="rId22"/>
    <p:sldId id="262" r:id="rId23"/>
    <p:sldId id="297" r:id="rId24"/>
    <p:sldId id="300" r:id="rId25"/>
    <p:sldId id="263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3C187-C454-4CFA-A02A-93D41DC2AF88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CB7BA-CA7E-46E0-93BE-96FC1C2B9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1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CB7BA-CA7E-46E0-93BE-96FC1C2B9F7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0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55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8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1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1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2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4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4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3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4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B826-3D5A-4FC2-BE9C-E16F11B0678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543AB-ECE0-4119-91ED-DC002021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5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hnu.docdat.com/pars_docs/refs/191/190744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3999" cy="403244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Конкурс </a:t>
            </a:r>
            <a:br>
              <a:rPr lang="ru-RU" sz="6600" b="1" dirty="0" smtClean="0">
                <a:solidFill>
                  <a:srgbClr val="7030A0"/>
                </a:solidFill>
              </a:rPr>
            </a:br>
            <a:r>
              <a:rPr lang="ru-RU" sz="6600" b="1" dirty="0" smtClean="0">
                <a:solidFill>
                  <a:srgbClr val="7030A0"/>
                </a:solidFill>
              </a:rPr>
              <a:t>Весёлых Мастеров</a:t>
            </a:r>
            <a:r>
              <a:rPr lang="ru-RU" sz="6600" dirty="0">
                <a:solidFill>
                  <a:srgbClr val="7030A0"/>
                </a:solidFill>
              </a:rPr>
              <a:t/>
            </a:r>
            <a:br>
              <a:rPr lang="ru-RU" sz="6600" dirty="0">
                <a:solidFill>
                  <a:srgbClr val="7030A0"/>
                </a:solidFill>
              </a:rPr>
            </a:br>
            <a:endParaRPr lang="ru-RU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69354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наперсток</a:t>
            </a:r>
          </a:p>
        </p:txBody>
      </p:sp>
      <p:pic>
        <p:nvPicPr>
          <p:cNvPr id="5" name="Рисунок 4" descr="http://static5.depositphotos.com/1007838/494/v/950/depositphotos_4949167-Metal-thimble-a-tailo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456384" cy="3760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7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6106690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ЦЫНИНОЖ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56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sad-dom.ru/images/resize/00005216-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89654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6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2376264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ИПЛА</a:t>
            </a:r>
            <a:endParaRPr lang="ru-RU" sz="10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06" y="601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94421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пила</a:t>
            </a:r>
            <a:b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tatic9.depositphotos.com/1526816/1105/v/950/depositphotos_11052332-A-sa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446449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6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40"/>
            <a:ext cx="9144000" cy="68766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ЛТОМООК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3244334"/>
            <a:ext cx="67750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0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молоток</a:t>
            </a:r>
            <a:endParaRPr lang="ru-RU" sz="10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openclipart.org/image/2400px/svg_to_png/213992/Hamme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4438233" cy="322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6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880320"/>
          </a:xfrm>
        </p:spPr>
        <p:txBody>
          <a:bodyPr>
            <a:noAutofit/>
          </a:bodyPr>
          <a:lstStyle/>
          <a:p>
            <a:r>
              <a:rPr lang="ru-RU" sz="1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АТЕЛМ</a:t>
            </a:r>
            <a:endParaRPr lang="ru-RU" sz="1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31"/>
            <a:ext cx="9144000" cy="6869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018458"/>
          </a:xfrm>
        </p:spPr>
        <p:txBody>
          <a:bodyPr>
            <a:noAutofit/>
          </a:bodyPr>
          <a:lstStyle/>
          <a:p>
            <a:r>
              <a:rPr lang="ru-RU" sz="1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метла</a:t>
            </a:r>
            <a:r>
              <a:rPr lang="ru-RU" sz="1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019.radikal.ru/i611/1203/91/597c74ba13f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12068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4"/>
            <a:ext cx="9144000" cy="6869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38661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ВЛОНПКИ</a:t>
            </a:r>
            <a:endParaRPr lang="ru-RU" sz="1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rot-99.com/photo/56affcc7d53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1" y="0"/>
            <a:ext cx="91702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12976"/>
            <a:ext cx="8075240" cy="223224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Приветствие»</a:t>
            </a:r>
            <a:b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4"/>
            <a:ext cx="9144000" cy="6869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57829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половник</a:t>
            </a:r>
            <a:r>
              <a:rPr lang="ru-RU" sz="9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122" name="Picture 2" descr="http://i41.tinypic.com/x43om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960440" cy="37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freeppt.ru/Prew/BlueLinesSlaidPr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капитанов « Поварята» 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crosti.ru/patterns/00/01/22/01957ba70f/preview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600400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http://proxy.whoisaaronbrown.com/proxy/http:/azu1.facilisimo.com/ima/i/5/3/79/am_44206_1567539_2674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proxy.whoisaaronbrown.com/proxy/http:/azu1.facilisimo.com/ima/i/5/3/79/am_44206_1567539_26745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proxy.whoisaaronbrown.com/proxy/http:/azu1.facilisimo.com/ima/i/5/3/79/am_44206_1567539_26745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proxy.whoisaaronbrown.com/proxy/http:/azu1.facilisimo.com/ima/i/5/3/79/am_44206_1567539_26745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369/507789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87" y="0"/>
            <a:ext cx="9191487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02433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Умелая портниха</a:t>
            </a:r>
            <a:r>
              <a:rPr lang="ru-RU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ua.convdocs.org/pars_docs/refs/227/226062/226062_html_m5155d8c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528392" cy="2968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0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pedsovet.su/_ld/369/5077898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asia.ru/images/target/photo/51721603/Apr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489654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3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freeppt.ru/Prew/BlueLinesSlaidPrew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5841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Музыкальная пауза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6" name="Из Мультфильмов - Кот Леопольд (Instrumental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9722" y="332656"/>
            <a:ext cx="609600" cy="609600"/>
          </a:xfrm>
          <a:prstGeom prst="rect">
            <a:avLst/>
          </a:prstGeom>
        </p:spPr>
      </p:pic>
      <p:pic>
        <p:nvPicPr>
          <p:cNvPr id="1026" name="Picture 2" descr="http://a1700.phobos.apple.com/us/r30/Purple3/v4/3c/85/49/3c8549c4-1d24-51c5-316f-cdabcad53850/mzl.kzjyhdy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86806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voyrebenok.ru/images/presentation/kid/b/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1"/>
            <a:ext cx="8856984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724128" cy="48105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Ласковая няня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freeppt.ru/Prew/BlueLinesSlaidPre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«Точный глаз» </a:t>
            </a:r>
            <a:endParaRPr lang="ru-RU" sz="8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otvet.imgsmail.ru/download/178532931_a3886112b0af141209ff2d4eb3778ecb_8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780928"/>
            <a:ext cx="38884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greatimg.com/img1/2/3a/23a4122b5c1e943a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08912" cy="252028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Танец  «Поварята»</a:t>
            </a:r>
            <a:b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тпнец поваря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22360" y="-70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desktopwallpapers.org.ua/pic/201107/1600x900/desktopwallpapers.org.ua-39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" y="-694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56992"/>
            <a:ext cx="4032448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31"/>
            <a:ext cx="9144000" cy="6869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217024" cy="2880320"/>
          </a:xfrm>
        </p:spPr>
        <p:txBody>
          <a:bodyPr>
            <a:noAutofit/>
          </a:bodyPr>
          <a:lstStyle/>
          <a:p>
            <a:r>
              <a:rPr lang="ru-RU" sz="8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«Рукодельницы</a:t>
            </a:r>
            <a:r>
              <a:rPr lang="ru-RU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endParaRPr lang="ru-RU" sz="1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834136" cy="485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31"/>
            <a:ext cx="9144000" cy="6869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8686800" cy="2304256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Добрые </a:t>
            </a:r>
            <a:r>
              <a:rPr lang="ru-RU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молодцы» </a:t>
            </a:r>
          </a:p>
        </p:txBody>
      </p:sp>
      <p:pic>
        <p:nvPicPr>
          <p:cNvPr id="2050" name="Picture 2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400600" cy="495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5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.900igr.net:10/datas/matematika/KVN/0006-006-R-a-z-m-i-n-k-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0" y="-31733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3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reeppt.ru/Prew/BlueLinesSlaidPr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06" y="0"/>
            <a:ext cx="9153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14" y="332656"/>
            <a:ext cx="8458742" cy="237626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b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«Лучший орнамент» 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fs00.infourok.ru/images/doc/309/308731/hello_html_74cac1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20" y="3284984"/>
            <a:ext cx="648072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reeppt.ru/Prew/BlueLinesSlaidPre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66" y="-243408"/>
            <a:ext cx="9153172" cy="7101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2576" y="476672"/>
            <a:ext cx="9299376" cy="5649491"/>
          </a:xfrm>
        </p:spPr>
        <p:txBody>
          <a:bodyPr/>
          <a:lstStyle/>
          <a:p>
            <a:pPr marL="1371600" lvl="3" indent="0">
              <a:buNone/>
            </a:pPr>
            <a:r>
              <a:rPr lang="ru-RU" sz="4800" b="1" dirty="0" smtClean="0"/>
              <a:t>Орнамент  – </a:t>
            </a:r>
            <a:r>
              <a:rPr lang="ru-RU" sz="4800" dirty="0" smtClean="0"/>
              <a:t> это узор</a:t>
            </a:r>
            <a:r>
              <a:rPr lang="ru-RU" sz="4800" dirty="0"/>
              <a:t>, состоящий </a:t>
            </a:r>
            <a:r>
              <a:rPr lang="ru-RU" sz="4800" dirty="0" smtClean="0"/>
              <a:t>из</a:t>
            </a:r>
          </a:p>
          <a:p>
            <a:pPr marL="1371600" lvl="3" indent="0">
              <a:buNone/>
            </a:pPr>
            <a:r>
              <a:rPr lang="ru-RU" sz="4800" dirty="0" smtClean="0"/>
              <a:t>ритмически</a:t>
            </a:r>
            <a:r>
              <a:rPr lang="ru-RU" sz="4800" dirty="0"/>
              <a:t> </a:t>
            </a:r>
            <a:r>
              <a:rPr lang="ru-RU" sz="4800" dirty="0" smtClean="0"/>
              <a:t>повторяющихся элементов.</a:t>
            </a:r>
            <a:endParaRPr lang="ru-RU" sz="4800" dirty="0"/>
          </a:p>
          <a:p>
            <a:endParaRPr lang="ru-RU" dirty="0"/>
          </a:p>
        </p:txBody>
      </p:sp>
      <p:pic>
        <p:nvPicPr>
          <p:cNvPr id="1026" name="Picture 2" descr="http://referatdb.ru/pars_docs/refs/202/201783/201783_html_m64e3395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57" y="4005064"/>
            <a:ext cx="59531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myshared.ru/5/452795/slide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5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4.uploads.ru/t/c97p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ПЕРСНАТОК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48</Words>
  <Application>Microsoft Office PowerPoint</Application>
  <PresentationFormat>Экран (4:3)</PresentationFormat>
  <Paragraphs>27</Paragraphs>
  <Slides>28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Конкурс  Весёлых Мастеров </vt:lpstr>
      <vt:lpstr>Конкурс «Приветствие» </vt:lpstr>
      <vt:lpstr>«Рукодельницы» </vt:lpstr>
      <vt:lpstr>«Добрые молодцы» </vt:lpstr>
      <vt:lpstr>Презентация PowerPoint</vt:lpstr>
      <vt:lpstr>Конкурс   «Лучший орнамент» </vt:lpstr>
      <vt:lpstr>Презентация PowerPoint</vt:lpstr>
      <vt:lpstr>Презентация PowerPoint</vt:lpstr>
      <vt:lpstr>ПЕРСНАТОК</vt:lpstr>
      <vt:lpstr>наперсток</vt:lpstr>
      <vt:lpstr>ЦЫНИНОЖ </vt:lpstr>
      <vt:lpstr>ножницы</vt:lpstr>
      <vt:lpstr> ИПЛА</vt:lpstr>
      <vt:lpstr>пила </vt:lpstr>
      <vt:lpstr>  ЛТОМООК</vt:lpstr>
      <vt:lpstr>Презентация PowerPoint</vt:lpstr>
      <vt:lpstr>АТЕЛМ</vt:lpstr>
      <vt:lpstr>метла </vt:lpstr>
      <vt:lpstr>ВЛОНПКИ</vt:lpstr>
      <vt:lpstr>половник </vt:lpstr>
      <vt:lpstr> Конкурс капитанов « Поварята» </vt:lpstr>
      <vt:lpstr>Конкурс «Умелая портниха»  </vt:lpstr>
      <vt:lpstr>Презентация PowerPoint</vt:lpstr>
      <vt:lpstr>Музыкальная пауза</vt:lpstr>
      <vt:lpstr>Конкурс  «Ласковая няня». </vt:lpstr>
      <vt:lpstr>Конкурс «Точный глаз» </vt:lpstr>
      <vt:lpstr>Танец  «Поварята» </vt:lpstr>
      <vt:lpstr>Награждение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Весёлых Мастеров</dc:title>
  <dc:creator>13</dc:creator>
  <cp:lastModifiedBy>13</cp:lastModifiedBy>
  <cp:revision>27</cp:revision>
  <dcterms:created xsi:type="dcterms:W3CDTF">2016-03-26T20:41:48Z</dcterms:created>
  <dcterms:modified xsi:type="dcterms:W3CDTF">2016-10-24T19:27:09Z</dcterms:modified>
</cp:coreProperties>
</file>