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2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8D3652-37EB-4D10-80D6-39EA9C45F4D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FDEF8-3566-4E3F-9BE4-A23571499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545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89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157192"/>
            <a:ext cx="470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начальных </a:t>
            </a:r>
          </a:p>
          <a:p>
            <a:r>
              <a:rPr lang="ru-RU" dirty="0" smtClean="0"/>
              <a:t>классов </a:t>
            </a:r>
            <a:r>
              <a:rPr lang="ru-RU" dirty="0" err="1" smtClean="0"/>
              <a:t>Ажбакова</a:t>
            </a:r>
            <a:r>
              <a:rPr lang="ru-RU" dirty="0" smtClean="0"/>
              <a:t> </a:t>
            </a:r>
            <a:r>
              <a:rPr lang="ru-RU" dirty="0" err="1" smtClean="0"/>
              <a:t>Фаруза</a:t>
            </a:r>
            <a:r>
              <a:rPr lang="ru-RU" dirty="0" smtClean="0"/>
              <a:t> </a:t>
            </a:r>
            <a:r>
              <a:rPr lang="ru-RU" dirty="0" err="1" smtClean="0"/>
              <a:t>Абделхаликовна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окружающий мир 4 класс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Защитник воздуха , водоемов и почв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001_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4644008" cy="5301207"/>
          </a:xfrm>
          <a:prstGeom prst="rect">
            <a:avLst/>
          </a:prstGeom>
          <a:noFill/>
        </p:spPr>
      </p:pic>
      <p:pic>
        <p:nvPicPr>
          <p:cNvPr id="2051" name="Picture 3" descr="H:\Ф.П.И\картины\20647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499992" cy="52928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Место отдыха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Аптека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Источник тепла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Источник пищи и чистой воды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Источник тепла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Дом для растений, животных и грибов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Защитник воздуха, водоемов и почв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 листья выделяют ФИТОНЦИДЫ)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Значение леса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Экологическая проблема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kleenkutt.co.uk/pictures/1010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1412776"/>
            <a:ext cx="4572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newskaz.ru/images/537/22/537224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572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2903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572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29034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4572000" y="4005062"/>
            <a:ext cx="4572000" cy="28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Проблема леса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5" name="Picture 3" descr="C:\Users\user\Desktop\1308123176_rubka-derevev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72000" cy="5445224"/>
          </a:xfrm>
          <a:prstGeom prst="rect">
            <a:avLst/>
          </a:prstGeom>
          <a:noFill/>
        </p:spPr>
      </p:pic>
      <p:pic>
        <p:nvPicPr>
          <p:cNvPr id="3076" name="Picture 4" descr="C:\Users\user\Desktop\oxota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572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803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40768"/>
            <a:ext cx="2843808" cy="2838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Красная книга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4156.jpg"/>
          <p:cNvPicPr>
            <a:picLocks noChangeAspect="1"/>
          </p:cNvPicPr>
          <p:nvPr/>
        </p:nvPicPr>
        <p:blipFill>
          <a:blip r:embed="rId3" cstate="print"/>
          <a:srcRect l="12403" r="9636"/>
          <a:stretch>
            <a:fillRect/>
          </a:stretch>
        </p:blipFill>
        <p:spPr>
          <a:xfrm>
            <a:off x="2843808" y="1340768"/>
            <a:ext cx="3168352" cy="2808312"/>
          </a:xfrm>
          <a:prstGeom prst="rect">
            <a:avLst/>
          </a:prstGeom>
        </p:spPr>
      </p:pic>
      <p:pic>
        <p:nvPicPr>
          <p:cNvPr id="6" name="Рисунок 5" descr="img13.jpg"/>
          <p:cNvPicPr>
            <a:picLocks noChangeAspect="1"/>
          </p:cNvPicPr>
          <p:nvPr/>
        </p:nvPicPr>
        <p:blipFill>
          <a:blip r:embed="rId4" cstate="print"/>
          <a:srcRect l="13420" t="10897" r="18297"/>
          <a:stretch>
            <a:fillRect/>
          </a:stretch>
        </p:blipFill>
        <p:spPr>
          <a:xfrm>
            <a:off x="6012160" y="1340768"/>
            <a:ext cx="3131840" cy="2808312"/>
          </a:xfrm>
          <a:prstGeom prst="rect">
            <a:avLst/>
          </a:prstGeom>
        </p:spPr>
      </p:pic>
      <p:pic>
        <p:nvPicPr>
          <p:cNvPr id="6146" name="Picture 2" descr="http://900igr.net/datas/nasekomye-i-ptitsy/ZHuki-3.files/0015-015-ZHuk-uzkokrylka.jpg"/>
          <p:cNvPicPr>
            <a:picLocks noChangeAspect="1" noChangeArrowheads="1"/>
          </p:cNvPicPr>
          <p:nvPr/>
        </p:nvPicPr>
        <p:blipFill>
          <a:blip r:embed="rId5" cstate="print"/>
          <a:srcRect l="14700" t="19067" r="8651" b="24933"/>
          <a:stretch>
            <a:fillRect/>
          </a:stretch>
        </p:blipFill>
        <p:spPr bwMode="auto">
          <a:xfrm>
            <a:off x="3887416" y="4149080"/>
            <a:ext cx="5256584" cy="2708920"/>
          </a:xfrm>
          <a:prstGeom prst="rect">
            <a:avLst/>
          </a:prstGeom>
          <a:noFill/>
        </p:spPr>
      </p:pic>
      <p:pic>
        <p:nvPicPr>
          <p:cNvPr id="6148" name="Picture 4" descr="http://ppt4web.ru/images/937/27916/310/img12.jpg"/>
          <p:cNvPicPr>
            <a:picLocks noChangeAspect="1" noChangeArrowheads="1"/>
          </p:cNvPicPr>
          <p:nvPr/>
        </p:nvPicPr>
        <p:blipFill>
          <a:blip r:embed="rId6" cstate="print"/>
          <a:srcRect l="4877" t="13034" r="2453"/>
          <a:stretch>
            <a:fillRect/>
          </a:stretch>
        </p:blipFill>
        <p:spPr bwMode="auto">
          <a:xfrm>
            <a:off x="0" y="4102135"/>
            <a:ext cx="3923928" cy="27558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Физкультминутка 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user\Desktop\980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Ф.П.И\картины\1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Ф.П.И\картины\sm_users_img-54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-Назовите значение леса для человека? </a:t>
            </a:r>
          </a:p>
          <a:p>
            <a:r>
              <a:rPr lang="ru-RU" sz="3200" dirty="0" smtClean="0"/>
              <a:t>Ребята, что вам понравилось на уроке?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Итог урока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user\Desktop\eec4082398426eff3e68873b113982d5.jpg"/>
          <p:cNvPicPr>
            <a:picLocks noChangeAspect="1" noChangeArrowheads="1"/>
          </p:cNvPicPr>
          <p:nvPr/>
        </p:nvPicPr>
        <p:blipFill>
          <a:blip r:embed="rId2" cstate="print"/>
          <a:srcRect l="9041" t="10015" r="7871"/>
          <a:stretch>
            <a:fillRect/>
          </a:stretch>
        </p:blipFill>
        <p:spPr bwMode="auto">
          <a:xfrm>
            <a:off x="2051720" y="3284984"/>
            <a:ext cx="5112568" cy="323487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ru-RU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цели урока: </a:t>
            </a:r>
          </a:p>
          <a:p>
            <a:r>
              <a:rPr lang="ru-RU" dirty="0" smtClean="0"/>
              <a:t>сформировать у учащихся представление  о роли леса в жизни человека и природы; </a:t>
            </a:r>
          </a:p>
          <a:p>
            <a:r>
              <a:rPr lang="ru-RU" dirty="0" smtClean="0"/>
              <a:t>ознакомить с экологическими проблемами леса, которые возникли по вине человека, с охранной деятельностью людей в зоне лесов;</a:t>
            </a:r>
          </a:p>
          <a:p>
            <a:r>
              <a:rPr lang="ru-RU" dirty="0" smtClean="0"/>
              <a:t> развивать познавательный интерес;</a:t>
            </a:r>
          </a:p>
          <a:p>
            <a:r>
              <a:rPr lang="ru-RU" dirty="0" smtClean="0"/>
              <a:t> воспитывать уважение и любовь к природе, культуру поведения.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6000" dirty="0" smtClean="0">
                <a:solidFill>
                  <a:srgbClr val="00FF99"/>
                </a:solidFill>
              </a:rPr>
              <a:t>тема : </a:t>
            </a:r>
            <a:r>
              <a:rPr lang="ru-RU" sz="6000" i="1" dirty="0" smtClean="0">
                <a:solidFill>
                  <a:srgbClr val="00FF99"/>
                </a:solidFill>
              </a:rPr>
              <a:t>Лес и человек</a:t>
            </a:r>
            <a:endParaRPr lang="ru-RU" sz="6000" i="1" dirty="0">
              <a:solidFill>
                <a:srgbClr val="00FF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-Какой лес мы называем тайгой? </a:t>
            </a:r>
          </a:p>
          <a:p>
            <a:r>
              <a:rPr lang="ru-RU" sz="2000" dirty="0" smtClean="0">
                <a:latin typeface="+mj-lt"/>
              </a:rPr>
              <a:t>-Назови дерево: «Высокое, стройное, с желтовато - красноватой или бурой  корой. Ветви только на вершине. Хвоинки длинные, расположено попарно. Шишки маленькие , округлые». </a:t>
            </a:r>
          </a:p>
          <a:p>
            <a:r>
              <a:rPr lang="ru-RU" sz="2000" dirty="0" smtClean="0">
                <a:latin typeface="+mj-lt"/>
              </a:rPr>
              <a:t>-Какое особое отличие есть у лиственницы? </a:t>
            </a:r>
          </a:p>
          <a:p>
            <a:r>
              <a:rPr lang="ru-RU" sz="2000" dirty="0" smtClean="0">
                <a:latin typeface="+mj-lt"/>
              </a:rPr>
              <a:t>-Какая птица распространяет плоды кедровой сосны? </a:t>
            </a:r>
          </a:p>
          <a:p>
            <a:r>
              <a:rPr lang="ru-RU" sz="2000" dirty="0" smtClean="0">
                <a:latin typeface="+mj-lt"/>
              </a:rPr>
              <a:t>-Какое дерево является символом  России?</a:t>
            </a:r>
          </a:p>
          <a:p>
            <a:r>
              <a:rPr lang="ru-RU" sz="2000" dirty="0" smtClean="0">
                <a:latin typeface="+mj-lt"/>
              </a:rPr>
              <a:t>-Это животное умеет не только прыгать, но и летать. </a:t>
            </a:r>
          </a:p>
          <a:p>
            <a:r>
              <a:rPr lang="ru-RU" sz="2000" dirty="0" smtClean="0">
                <a:latin typeface="+mj-lt"/>
              </a:rPr>
              <a:t>-Плодами, какого дерева являются  желуди? </a:t>
            </a:r>
          </a:p>
          <a:p>
            <a:r>
              <a:rPr lang="ru-RU" sz="2000" dirty="0" smtClean="0">
                <a:latin typeface="+mj-lt"/>
              </a:rPr>
              <a:t>-У какого животного пять черных полос на спине? </a:t>
            </a:r>
          </a:p>
          <a:p>
            <a:r>
              <a:rPr lang="ru-RU" sz="2000" dirty="0" smtClean="0">
                <a:latin typeface="+mj-lt"/>
              </a:rPr>
              <a:t>-Какое дерево широколиственного леса при цветении распространяет вокруг чудесный аромат? </a:t>
            </a:r>
          </a:p>
          <a:p>
            <a:r>
              <a:rPr lang="ru-RU" sz="2000" dirty="0" smtClean="0">
                <a:latin typeface="+mj-lt"/>
              </a:rPr>
              <a:t>-Узнайте животное по описанию: «Любит темные леса, к жертве тихо подкрадывается, имеет пятнистый окрас, «бакенбарды» и кисточки на ушах»? </a:t>
            </a:r>
            <a:endParaRPr lang="ru-RU" sz="20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FF99"/>
                </a:solidFill>
              </a:rPr>
              <a:t>Блиц – турнир « Я знаю лес» </a:t>
            </a:r>
            <a:endParaRPr lang="ru-RU" dirty="0">
              <a:solidFill>
                <a:srgbClr val="00FF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стихотворение С. Никулиной    «Русский лес»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Лес – это место отдыха человека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we011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198" y="1663258"/>
            <a:ext cx="4275290" cy="4896544"/>
          </a:xfrm>
          <a:prstGeom prst="rect">
            <a:avLst/>
          </a:prstGeom>
          <a:noFill/>
        </p:spPr>
      </p:pic>
      <p:pic>
        <p:nvPicPr>
          <p:cNvPr id="2051" name="Picture 3" descr="C:\Users\user\Desktop\hs5-1995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82453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               Лес – это аптека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user\Desktop\oduvanchik.jpg"/>
          <p:cNvPicPr>
            <a:picLocks noChangeAspect="1" noChangeArrowheads="1"/>
          </p:cNvPicPr>
          <p:nvPr/>
        </p:nvPicPr>
        <p:blipFill>
          <a:blip r:embed="rId2" cstate="print"/>
          <a:srcRect l="7101" t="6435" r="8868" b="7764"/>
          <a:stretch>
            <a:fillRect/>
          </a:stretch>
        </p:blipFill>
        <p:spPr bwMode="auto">
          <a:xfrm>
            <a:off x="0" y="1196752"/>
            <a:ext cx="4572000" cy="2922630"/>
          </a:xfrm>
          <a:prstGeom prst="rect">
            <a:avLst/>
          </a:prstGeom>
          <a:noFill/>
        </p:spPr>
      </p:pic>
      <p:pic>
        <p:nvPicPr>
          <p:cNvPr id="3076" name="Picture 4" descr="C:\Users\user\Desktop\ca86c66f6117.jpg"/>
          <p:cNvPicPr>
            <a:picLocks noChangeAspect="1" noChangeArrowheads="1"/>
          </p:cNvPicPr>
          <p:nvPr/>
        </p:nvPicPr>
        <p:blipFill>
          <a:blip r:embed="rId3" cstate="print"/>
          <a:srcRect l="22487" t="11230" r="19520" b="7355"/>
          <a:stretch>
            <a:fillRect/>
          </a:stretch>
        </p:blipFill>
        <p:spPr bwMode="auto">
          <a:xfrm>
            <a:off x="0" y="3573016"/>
            <a:ext cx="4499992" cy="3284984"/>
          </a:xfrm>
          <a:prstGeom prst="rect">
            <a:avLst/>
          </a:prstGeom>
          <a:noFill/>
        </p:spPr>
      </p:pic>
      <p:pic>
        <p:nvPicPr>
          <p:cNvPr id="3078" name="Picture 6" descr="http://dok.opredelim.com/pars_docs/refs/26/25539/img13.jpg"/>
          <p:cNvPicPr>
            <a:picLocks noChangeAspect="1" noChangeArrowheads="1"/>
          </p:cNvPicPr>
          <p:nvPr/>
        </p:nvPicPr>
        <p:blipFill>
          <a:blip r:embed="rId4" cstate="print"/>
          <a:srcRect l="13333" t="8820" r="10476" b="15581"/>
          <a:stretch>
            <a:fillRect/>
          </a:stretch>
        </p:blipFill>
        <p:spPr bwMode="auto">
          <a:xfrm>
            <a:off x="4572000" y="1196752"/>
            <a:ext cx="4572000" cy="3024336"/>
          </a:xfrm>
          <a:prstGeom prst="rect">
            <a:avLst/>
          </a:prstGeom>
          <a:noFill/>
        </p:spPr>
      </p:pic>
      <p:pic>
        <p:nvPicPr>
          <p:cNvPr id="3079" name="Picture 7" descr="C:\Users\user\Desktop\4v5TH1TJzb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b="24378"/>
          <a:stretch>
            <a:fillRect/>
          </a:stretch>
        </p:blipFill>
        <p:spPr bwMode="auto">
          <a:xfrm>
            <a:off x="4427984" y="3731915"/>
            <a:ext cx="4716016" cy="31260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Источник чистой воды и пищи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ser\Desktop\47976_593529710666106_294457984_n.jpg"/>
          <p:cNvPicPr>
            <a:picLocks noChangeAspect="1" noChangeArrowheads="1"/>
          </p:cNvPicPr>
          <p:nvPr/>
        </p:nvPicPr>
        <p:blipFill>
          <a:blip r:embed="rId2" cstate="print"/>
          <a:srcRect l="1460" t="5128" r="12400"/>
          <a:stretch>
            <a:fillRect/>
          </a:stretch>
        </p:blipFill>
        <p:spPr bwMode="auto">
          <a:xfrm>
            <a:off x="4644008" y="1484784"/>
            <a:ext cx="4499992" cy="2592288"/>
          </a:xfrm>
          <a:prstGeom prst="rect">
            <a:avLst/>
          </a:prstGeom>
          <a:noFill/>
        </p:spPr>
      </p:pic>
      <p:pic>
        <p:nvPicPr>
          <p:cNvPr id="1026" name="Picture 2" descr="C:\Users\user\Desktop\76799816_large_a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644008" cy="5334000"/>
          </a:xfrm>
          <a:prstGeom prst="rect">
            <a:avLst/>
          </a:prstGeom>
          <a:noFill/>
        </p:spPr>
      </p:pic>
      <p:pic>
        <p:nvPicPr>
          <p:cNvPr id="1027" name="Picture 3" descr="C:\Users\user\Desktop\1336107815_5.jpg"/>
          <p:cNvPicPr>
            <a:picLocks noChangeAspect="1" noChangeArrowheads="1"/>
          </p:cNvPicPr>
          <p:nvPr/>
        </p:nvPicPr>
        <p:blipFill>
          <a:blip r:embed="rId4" cstate="print"/>
          <a:srcRect l="14523" r="6389" b="4511"/>
          <a:stretch>
            <a:fillRect/>
          </a:stretch>
        </p:blipFill>
        <p:spPr bwMode="auto">
          <a:xfrm>
            <a:off x="4644008" y="4005064"/>
            <a:ext cx="4499992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Источник топлива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user\Desktop\picture_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Дом для растений , животных и       грибов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pi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163" b="3573"/>
          <a:stretch>
            <a:fillRect/>
          </a:stretch>
        </p:blipFill>
        <p:spPr bwMode="auto">
          <a:xfrm>
            <a:off x="0" y="1340768"/>
            <a:ext cx="4139952" cy="3312368"/>
          </a:xfrm>
          <a:prstGeom prst="rect">
            <a:avLst/>
          </a:prstGeom>
          <a:noFill/>
        </p:spPr>
      </p:pic>
      <p:pic>
        <p:nvPicPr>
          <p:cNvPr id="1027" name="Picture 3" descr="C:\Users\user\Desktop\menty_fyodor_nakryl_nas_tak.jpg"/>
          <p:cNvPicPr>
            <a:picLocks noChangeAspect="1" noChangeArrowheads="1"/>
          </p:cNvPicPr>
          <p:nvPr/>
        </p:nvPicPr>
        <p:blipFill>
          <a:blip r:embed="rId3" cstate="print"/>
          <a:srcRect l="4982" r="11191" b="12782"/>
          <a:stretch>
            <a:fillRect/>
          </a:stretch>
        </p:blipFill>
        <p:spPr bwMode="auto">
          <a:xfrm>
            <a:off x="4139952" y="1340768"/>
            <a:ext cx="5004048" cy="5517232"/>
          </a:xfrm>
          <a:prstGeom prst="rect">
            <a:avLst/>
          </a:prstGeom>
          <a:noFill/>
        </p:spPr>
      </p:pic>
      <p:pic>
        <p:nvPicPr>
          <p:cNvPr id="1028" name="Picture 4" descr="C:\Users\user\Desktop\2505_zayatz_ru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499992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277</TotalTime>
  <Words>318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 Black</vt:lpstr>
      <vt:lpstr>Constantia</vt:lpstr>
      <vt:lpstr>Wingdings 2</vt:lpstr>
      <vt:lpstr>Бумажная</vt:lpstr>
      <vt:lpstr>Презентация PowerPoint</vt:lpstr>
      <vt:lpstr>   тема : Лес и человек</vt:lpstr>
      <vt:lpstr>    Блиц – турнир « Я знаю лес» </vt:lpstr>
      <vt:lpstr>стихотворение С. Никулиной    «Русский лес»</vt:lpstr>
      <vt:lpstr>Лес – это место отдыха человека</vt:lpstr>
      <vt:lpstr>               Лес – это аптека</vt:lpstr>
      <vt:lpstr>Источник чистой воды и пищи</vt:lpstr>
      <vt:lpstr>                Источник топлива</vt:lpstr>
      <vt:lpstr>Дом для растений , животных и       грибов</vt:lpstr>
      <vt:lpstr>Защитник воздуха , водоемов и почв</vt:lpstr>
      <vt:lpstr>                Значение леса</vt:lpstr>
      <vt:lpstr>      Экологическая проблема</vt:lpstr>
      <vt:lpstr>               Проблема леса</vt:lpstr>
      <vt:lpstr>             Красная книга</vt:lpstr>
      <vt:lpstr>               Физкультминутка  </vt:lpstr>
      <vt:lpstr>Презентация PowerPoint</vt:lpstr>
      <vt:lpstr>Презентация PowerPoint</vt:lpstr>
      <vt:lpstr>              Итог урока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34</cp:revision>
  <dcterms:created xsi:type="dcterms:W3CDTF">2014-01-24T14:06:23Z</dcterms:created>
  <dcterms:modified xsi:type="dcterms:W3CDTF">2016-10-28T13:46:43Z</dcterms:modified>
</cp:coreProperties>
</file>