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9" r:id="rId6"/>
    <p:sldId id="280" r:id="rId7"/>
    <p:sldId id="281" r:id="rId8"/>
    <p:sldId id="282" r:id="rId9"/>
    <p:sldId id="283" r:id="rId10"/>
    <p:sldId id="271" r:id="rId11"/>
    <p:sldId id="263" r:id="rId12"/>
    <p:sldId id="264" r:id="rId13"/>
    <p:sldId id="270" r:id="rId14"/>
    <p:sldId id="269" r:id="rId15"/>
    <p:sldId id="268" r:id="rId16"/>
    <p:sldId id="265" r:id="rId17"/>
    <p:sldId id="266" r:id="rId18"/>
    <p:sldId id="267" r:id="rId19"/>
    <p:sldId id="272" r:id="rId20"/>
    <p:sldId id="273" r:id="rId21"/>
    <p:sldId id="274" r:id="rId22"/>
    <p:sldId id="275" r:id="rId23"/>
    <p:sldId id="28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A6A-4380-4F8E-A978-DCE1F692812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BBA2-9C00-475F-BD48-9E450563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A6A-4380-4F8E-A978-DCE1F692812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BBA2-9C00-475F-BD48-9E450563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A6A-4380-4F8E-A978-DCE1F692812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BBA2-9C00-475F-BD48-9E450563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A6A-4380-4F8E-A978-DCE1F692812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BBA2-9C00-475F-BD48-9E450563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A6A-4380-4F8E-A978-DCE1F692812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BBA2-9C00-475F-BD48-9E450563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A6A-4380-4F8E-A978-DCE1F692812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BBA2-9C00-475F-BD48-9E450563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A6A-4380-4F8E-A978-DCE1F692812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BBA2-9C00-475F-BD48-9E450563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A6A-4380-4F8E-A978-DCE1F692812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BBA2-9C00-475F-BD48-9E450563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A6A-4380-4F8E-A978-DCE1F692812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BBA2-9C00-475F-BD48-9E450563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A6A-4380-4F8E-A978-DCE1F692812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BBA2-9C00-475F-BD48-9E450563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A6A-4380-4F8E-A978-DCE1F692812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BBA2-9C00-475F-BD48-9E450563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7DA6A-4380-4F8E-A978-DCE1F692812D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BBA2-9C00-475F-BD48-9E450563C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-fotki.yandex.ru/get/9822/96594199.156/0_aa62b_2b0afb9f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476672"/>
            <a:ext cx="69127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открытому занятию по нетрадиционному рисованию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ПУТЕШЕСТВИЕ В ВОЛШЕБНУЮ СТРАНУ КРАСОК»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9632" y="2967335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539180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старшей группы МАДОУ №64 «Искорка»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Горковенко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Маргарита Алексеевна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3491878" y="6165305"/>
            <a:ext cx="194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2016г.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2132856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Разгадывание загадок о принадлежностях для рисования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clipartfinders.com/clipart/252/red-pencil-clipart-free-stock-photo-hd-public-domain-pictures-252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232"/>
            <a:ext cx="5184576" cy="42454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6136" y="400506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бывает очень острым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рисует ярко, пестро.</a:t>
            </a:r>
          </a:p>
          <a:p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Грифелек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 всех сторон.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Древесиной окружен.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друг надежный ваш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художник---……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pstool.ru/wp-content/uploads/2015/08/%D0%BA%D0%B8%D1%81%D1%82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17948"/>
            <a:ext cx="4752528" cy="39981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56176" y="407707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Волоски пушистой белки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Окуну слегка в гуашь я.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картинки и поделки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ярко я раскрашу.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Нарисую солнце, листья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Мягкий шелковистой…..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static.my-shop.ru/product/3/205/2040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59682"/>
            <a:ext cx="4536504" cy="4032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72200" y="4653136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Нарисует он картину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раскрасит Буратино,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напишет объявленье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открытку – поздравленье.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Рисовать плакаты мастер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Яркий тоненький ……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tehnostudio.ru/photos/zN2DcyNDA2LmpwZyMqIyojKiM0NTAjKiMqIyojMzIwIyojKiMqI2dvbQ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4752152" cy="37459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84168" y="436510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Нанесет она узор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трепетный и нежный: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 то небо или бор,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Иней тонкий белоснежный,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Зеленеющий апрель-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раскрасит ……..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www.colourbox.com/preview/6924340-pai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6467872" cy="45727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00192" y="4365104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Познакомимся: я – краска,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круглой баночке сижу.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раскрашу я раскраску,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ещё – картинки в сказке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Нарисую малышу.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Ярче я, чем карандаш,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сочная ……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299695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ЦВЕТ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4" name="AutoShape 4" descr="http://madou68.ru/images/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madou68.ru/images/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://madou68.ru/images/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92696"/>
            <a:ext cx="2162175" cy="2600325"/>
          </a:xfrm>
          <a:prstGeom prst="rect">
            <a:avLst/>
          </a:prstGeom>
          <a:noFill/>
        </p:spPr>
      </p:pic>
      <p:pic>
        <p:nvPicPr>
          <p:cNvPr id="25612" name="Picture 12" descr="http://omanobserver.om/wp-content/uploads/2015/01/199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24744"/>
            <a:ext cx="2354152" cy="1471345"/>
          </a:xfrm>
          <a:prstGeom prst="rect">
            <a:avLst/>
          </a:prstGeom>
          <a:noFill/>
        </p:spPr>
      </p:pic>
      <p:pic>
        <p:nvPicPr>
          <p:cNvPr id="25614" name="Picture 14" descr="http://www.millionpodarkov.ru/incoming_img/megaterem.ru/5259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564904"/>
            <a:ext cx="2533250" cy="1825507"/>
          </a:xfrm>
          <a:prstGeom prst="rect">
            <a:avLst/>
          </a:prstGeom>
          <a:noFill/>
        </p:spPr>
      </p:pic>
      <p:sp>
        <p:nvSpPr>
          <p:cNvPr id="25616" name="AutoShape 16" descr="https://prv0.lori-images.net/spelye-kolosya-pshenitsy-na-belom-fone-0004772196-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8" name="Picture 18" descr="https://prv0.lori-images.net/spelye-kolosya-pshenitsy-na-belom-fone-0004772196-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293096"/>
            <a:ext cx="2306936" cy="1728192"/>
          </a:xfrm>
          <a:prstGeom prst="rect">
            <a:avLst/>
          </a:prstGeom>
          <a:noFill/>
        </p:spPr>
      </p:pic>
      <p:pic>
        <p:nvPicPr>
          <p:cNvPr id="25620" name="Picture 20" descr="http://pictures-hd8.ru/img/articles/May/10/bb70720c635f31d3ae1608c5731d902d/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789040"/>
            <a:ext cx="2232248" cy="2053128"/>
          </a:xfrm>
          <a:prstGeom prst="rect">
            <a:avLst/>
          </a:prstGeom>
          <a:noFill/>
        </p:spPr>
      </p:pic>
      <p:pic>
        <p:nvPicPr>
          <p:cNvPr id="25622" name="Picture 22" descr="http://damopedia.ru/wp-content/uploads/2014/09/n120914_ic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861048"/>
            <a:ext cx="2674268" cy="1738274"/>
          </a:xfrm>
          <a:prstGeom prst="rect">
            <a:avLst/>
          </a:prstGeom>
          <a:noFill/>
        </p:spPr>
      </p:pic>
      <p:pic>
        <p:nvPicPr>
          <p:cNvPr id="25623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340768"/>
            <a:ext cx="25202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2" name="Picture 6" descr="https://ds02.infourok.ru/uploads/ex/0778/0004fcff-b62dfdbe/hello_html_m32860a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2497460" cy="2247715"/>
          </a:xfrm>
          <a:prstGeom prst="rect">
            <a:avLst/>
          </a:prstGeom>
          <a:noFill/>
        </p:spPr>
      </p:pic>
      <p:pic>
        <p:nvPicPr>
          <p:cNvPr id="24584" name="Picture 8" descr="http://nudavay.ru/wp-content/uploads/2016/09/krokodil-kartinki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752"/>
            <a:ext cx="3601827" cy="2860451"/>
          </a:xfrm>
          <a:prstGeom prst="rect">
            <a:avLst/>
          </a:prstGeom>
          <a:noFill/>
        </p:spPr>
      </p:pic>
      <p:pic>
        <p:nvPicPr>
          <p:cNvPr id="24586" name="Picture 10" descr="https://pixabay.com/static/uploads/photo/2013/05/04/01/56/grass-108762_960_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789040"/>
            <a:ext cx="532859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0" name="Picture 4" descr="http://www.livescience.com/images/i/000/049/290/original/bull-fight.jpg?interpolation=lanczos-none&amp;downsize=*: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36826"/>
            <a:ext cx="3196781" cy="2132253"/>
          </a:xfrm>
          <a:prstGeom prst="rect">
            <a:avLst/>
          </a:prstGeom>
          <a:noFill/>
        </p:spPr>
      </p:pic>
      <p:pic>
        <p:nvPicPr>
          <p:cNvPr id="29702" name="Picture 6" descr="http://files.znaki-nk.webnode.ru/system_preview_detail_200000388-8ec1390b26-public/%D0%B2%D1%8A%D0%B5%D0%B7%D0%B4%20%D0%B7%D0%B0%D0%BF%D1%80%D0%B5%D1%89%D0%B5%D0%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8"/>
            <a:ext cx="1953022" cy="2695889"/>
          </a:xfrm>
          <a:prstGeom prst="rect">
            <a:avLst/>
          </a:prstGeom>
          <a:noFill/>
        </p:spPr>
      </p:pic>
      <p:pic>
        <p:nvPicPr>
          <p:cNvPr id="29706" name="Picture 10" descr="http://ngo-kirov.ru/files/2015/01/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573016"/>
            <a:ext cx="2592288" cy="2184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mvdiscoverymuseum.org/wp-content/uploads/2015/09/14c897f4481d8246db500ea74210c96f-1024x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://ic.pics.livejournal.com/terem_pro/29610286/337862/337862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2512635" cy="2016224"/>
          </a:xfrm>
          <a:prstGeom prst="rect">
            <a:avLst/>
          </a:prstGeom>
          <a:noFill/>
        </p:spPr>
      </p:pic>
      <p:pic>
        <p:nvPicPr>
          <p:cNvPr id="35844" name="Picture 4" descr="http://pngimg.com/upload/small/paper_sheet_PNG72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97929">
            <a:off x="3905037" y="326369"/>
            <a:ext cx="2018928" cy="2552503"/>
          </a:xfrm>
          <a:prstGeom prst="rect">
            <a:avLst/>
          </a:prstGeom>
          <a:noFill/>
        </p:spPr>
      </p:pic>
      <p:pic>
        <p:nvPicPr>
          <p:cNvPr id="35846" name="Picture 6" descr="http://api.ning.com/files/SRbpV0Al75r*Fc*hrgXB72CZX6PmJxSpWujXedD2AxtXSG3vSjqsDdJDMPcuPKyGIv-FrzmAoR2AhlTM7P6tWFjj2V*Ah6xT/shutterstock_55491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645024"/>
            <a:ext cx="2520388" cy="2016224"/>
          </a:xfrm>
          <a:prstGeom prst="rect">
            <a:avLst/>
          </a:prstGeom>
          <a:noFill/>
        </p:spPr>
      </p:pic>
      <p:pic>
        <p:nvPicPr>
          <p:cNvPr id="35850" name="Picture 10" descr="http://old.st.zakupka.tv/Catalog/root/images/60963e74-e769-11e5-98e7-93cf168c17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645024"/>
            <a:ext cx="2808312" cy="1944216"/>
          </a:xfrm>
          <a:prstGeom prst="rect">
            <a:avLst/>
          </a:prstGeom>
          <a:noFill/>
        </p:spPr>
      </p:pic>
      <p:pic>
        <p:nvPicPr>
          <p:cNvPr id="35852" name="Picture 12" descr="http://st.depositphotos.com/1023912/1893/i/950/depositphotos_18937957-Wheat-flou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348880"/>
            <a:ext cx="3096344" cy="2058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://img03.deviantart.net/0300/i/2010/281/6/4/the_sky_by_inmymind81-d30bdm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80728"/>
            <a:ext cx="3888432" cy="2036931"/>
          </a:xfrm>
          <a:prstGeom prst="rect">
            <a:avLst/>
          </a:prstGeom>
          <a:noFill/>
        </p:spPr>
      </p:pic>
      <p:pic>
        <p:nvPicPr>
          <p:cNvPr id="34820" name="Picture 4" descr="http://www.fotokonkurs.ru/uploads/photos/contests/2009/12/01/7/29dc1b02bc66293972ced8416bde9f22/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56992"/>
            <a:ext cx="2915477" cy="2186608"/>
          </a:xfrm>
          <a:prstGeom prst="rect">
            <a:avLst/>
          </a:prstGeom>
          <a:noFill/>
        </p:spPr>
      </p:pic>
      <p:pic>
        <p:nvPicPr>
          <p:cNvPr id="34822" name="Picture 6" descr="http://fotohomka.ru/images/Jan/08/6e29529e862782348325278af60d3f43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2987824" cy="2111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previews.123rf.com/images/tigatelu/tigatelu1210/tigatelu121000058/16496599-Blue-whale-cartoon-Stock-Vector-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068960"/>
            <a:ext cx="3168352" cy="2664296"/>
          </a:xfrm>
          <a:prstGeom prst="rect">
            <a:avLst/>
          </a:prstGeom>
          <a:noFill/>
        </p:spPr>
      </p:pic>
      <p:pic>
        <p:nvPicPr>
          <p:cNvPr id="33796" name="Picture 4" descr="http://gov.cap.ru/UserFiles/news/201608/22/Original/21792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052736"/>
            <a:ext cx="2856371" cy="2137421"/>
          </a:xfrm>
          <a:prstGeom prst="rect">
            <a:avLst/>
          </a:prstGeom>
          <a:noFill/>
        </p:spPr>
      </p:pic>
      <p:pic>
        <p:nvPicPr>
          <p:cNvPr id="33798" name="Picture 6" descr="http://img0.joyreactor.cc/pics/post/full/Music%26Atmosphere-%D1%80%D0%B0%D0%B7%D0%BD%D0%BE%D0%B5-dolphin-%D0%92%D0%B0%D1%81%D0%B8%D0%BB%D1%8C%D0%BA%D0%B8-98776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124744"/>
            <a:ext cx="2952328" cy="2304429"/>
          </a:xfrm>
          <a:prstGeom prst="rect">
            <a:avLst/>
          </a:prstGeom>
          <a:noFill/>
        </p:spPr>
      </p:pic>
      <p:pic>
        <p:nvPicPr>
          <p:cNvPr id="33800" name="Picture 8" descr="http://donspez.umi.ru/images/cms/data/yawik_bez_zamk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399" y="3501008"/>
            <a:ext cx="1589937" cy="2293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76470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«Что лишнее?»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otvet.imgsmail.ru/download/73709695_679e2cfc94548e58c45745815029e7b3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3203056" cy="2122025"/>
          </a:xfrm>
          <a:prstGeom prst="rect">
            <a:avLst/>
          </a:prstGeom>
          <a:noFill/>
        </p:spPr>
      </p:pic>
      <p:pic>
        <p:nvPicPr>
          <p:cNvPr id="32772" name="Picture 4" descr="http://iskra-sev.ru/sites/default/files/ovoshsbor_3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4431260" cy="2304256"/>
          </a:xfrm>
          <a:prstGeom prst="rect">
            <a:avLst/>
          </a:prstGeom>
          <a:noFill/>
        </p:spPr>
      </p:pic>
      <p:pic>
        <p:nvPicPr>
          <p:cNvPr id="32774" name="Picture 6" descr="http://ukr-today.com/uploads/posts/2015-08/gotovim-zapasy-na-zimu-sekrety-i-hitrosti-uhoda-za-kapustoy_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56992"/>
            <a:ext cx="3384376" cy="2538282"/>
          </a:xfrm>
          <a:prstGeom prst="rect">
            <a:avLst/>
          </a:prstGeom>
          <a:noFill/>
        </p:spPr>
      </p:pic>
      <p:pic>
        <p:nvPicPr>
          <p:cNvPr id="32776" name="Picture 8" descr="http://sarafanradio-kursk.ru/files/images/items/menu/fd5f4b317946e7b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340768"/>
            <a:ext cx="3024336" cy="2154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xakepam.ru/apanel/all.php?vrhj=dofugdl/kak-v-duhovke-prigotovit-govyadinu16027-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99728" y="1412776"/>
            <a:ext cx="4728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палитра ки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алитра ки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s.pfst.net/2011.04/6204218661fe0032c0d66ee8085f82ecdcb9413e8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laycast.ru/uploads/2013/06/16/55564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71736">
            <a:off x="935594" y="1088740"/>
            <a:ext cx="6048672" cy="42484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://www.hdblackwallpaper.com/wallpaper/2015/07/hot-pink-backgrounds-for-desktop-4-wide-wallpap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://www.hdblackwallpaper.com/wallpaper/2015/07/hot-pink-backgrounds-for-desktop-4-wide-wallpap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://www.hdblackwallpaper.com/wallpaper/2015/07/hot-pink-backgrounds-for-desktop-4-wide-wallpap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2" name="Picture 8" descr="http://www.hdblackwallpaper.com/wallpaper/2015/07/hot-pink-backgrounds-for-desktop-4-wide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dwallpaperia.com/wp-content/uploads/2013/11/Amazing-Su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nastol.com.ua/pic/201311/1920x1200/nastol.com.ua-67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s47.radikal.ru/i118/1107/c1/c227a01e7a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anks122.com/photo/56a5b7eebb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img3.proshkolu.ru/content/media/pic/std/2000000/1697000/1696063-6be46756567907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626469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657</TotalTime>
  <Words>174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Елизавета</dc:creator>
  <cp:lastModifiedBy>Лиза</cp:lastModifiedBy>
  <cp:revision>66</cp:revision>
  <dcterms:created xsi:type="dcterms:W3CDTF">2016-10-15T08:51:44Z</dcterms:created>
  <dcterms:modified xsi:type="dcterms:W3CDTF">2016-10-17T04:41:26Z</dcterms:modified>
</cp:coreProperties>
</file>