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56" r:id="rId11"/>
    <p:sldId id="269" r:id="rId12"/>
    <p:sldId id="277" r:id="rId13"/>
    <p:sldId id="270" r:id="rId14"/>
    <p:sldId id="280" r:id="rId15"/>
    <p:sldId id="271" r:id="rId16"/>
    <p:sldId id="272" r:id="rId17"/>
    <p:sldId id="279" r:id="rId18"/>
    <p:sldId id="273" r:id="rId19"/>
    <p:sldId id="274" r:id="rId20"/>
    <p:sldId id="275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25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 rot="10327836" flipV="1">
            <a:off x="3849688" y="5564188"/>
            <a:ext cx="4583112" cy="573087"/>
          </a:xfrm>
        </p:spPr>
        <p:txBody>
          <a:bodyPr>
            <a:normAutofit lnSpcReduction="10000"/>
          </a:bodyPr>
          <a:lstStyle/>
          <a:p>
            <a:r>
              <a:rPr lang="ru-RU" sz="3200" smtClean="0"/>
              <a:t>Обо всем понемножку.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920880" cy="1008112"/>
          </a:xfrm>
        </p:spPr>
        <p:txBody>
          <a:bodyPr>
            <a:normAutofit fontScale="90000"/>
          </a:bodyPr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dirty="0" smtClean="0"/>
              <a:t>Математика и</a:t>
            </a:r>
            <a:br>
              <a:rPr lang="ru-RU" b="1" dirty="0" smtClean="0"/>
            </a:br>
            <a:r>
              <a:rPr lang="ru-RU" b="1" dirty="0" smtClean="0"/>
              <a:t>зимние виды спорта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500174"/>
            <a:ext cx="4031778" cy="404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083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143000"/>
          </a:xfrm>
        </p:spPr>
        <p:txBody>
          <a:bodyPr>
            <a:noAutofit/>
          </a:bodyPr>
          <a:lstStyle/>
          <a:p>
            <a:r>
              <a:rPr lang="ru-RU" sz="10500" dirty="0" smtClean="0">
                <a:solidFill>
                  <a:schemeClr val="tx2"/>
                </a:solidFill>
                <a:latin typeface="Monotype Corsiva" pitchFamily="66" charset="0"/>
              </a:rPr>
              <a:t>Разминка</a:t>
            </a:r>
            <a:endParaRPr lang="ru-RU" sz="10500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5300" b="1" dirty="0" smtClean="0"/>
              <a:t>3*7=21(</a:t>
            </a:r>
            <a:r>
              <a:rPr lang="ru-RU" sz="5300" b="1" dirty="0" err="1" smtClean="0"/>
              <a:t>п</a:t>
            </a:r>
            <a:r>
              <a:rPr lang="ru-RU" sz="5300" b="1" dirty="0" smtClean="0"/>
              <a:t>)               72:8=9 (</a:t>
            </a:r>
            <a:r>
              <a:rPr lang="ru-RU" sz="5300" b="1" dirty="0" err="1" smtClean="0"/>
              <a:t>р</a:t>
            </a:r>
            <a:r>
              <a:rPr lang="ru-RU" sz="5300" b="1" dirty="0" smtClean="0"/>
              <a:t>)              7*7=49(и)</a:t>
            </a:r>
            <a:br>
              <a:rPr lang="ru-RU" sz="5300" b="1" dirty="0" smtClean="0"/>
            </a:br>
            <a:r>
              <a:rPr lang="ru-RU" sz="5300" b="1" dirty="0" smtClean="0"/>
              <a:t>8*5=40(</a:t>
            </a:r>
            <a:r>
              <a:rPr lang="ru-RU" sz="5300" b="1" dirty="0" err="1" smtClean="0"/>
              <a:t>н</a:t>
            </a:r>
            <a:r>
              <a:rPr lang="ru-RU" sz="5300" b="1" dirty="0" smtClean="0"/>
              <a:t>)               5*6=30 (е)              6*2=12(е)</a:t>
            </a:r>
            <a:br>
              <a:rPr lang="ru-RU" sz="5300" b="1" dirty="0" smtClean="0"/>
            </a:br>
            <a:r>
              <a:rPr lang="ru-RU" sz="5300" b="1" dirty="0" smtClean="0"/>
              <a:t>56:7=8 (к)               9*3=27 (л)              10*7=70(е)</a:t>
            </a:r>
            <a:br>
              <a:rPr lang="ru-RU" sz="5300" b="1" dirty="0" smtClean="0"/>
            </a:br>
            <a:r>
              <a:rPr lang="ru-RU" sz="5300" b="1" dirty="0" smtClean="0"/>
              <a:t>3*1=3  (</a:t>
            </a:r>
            <a:r>
              <a:rPr lang="ru-RU" sz="5300" b="1" dirty="0" err="1" smtClean="0"/>
              <a:t>з</a:t>
            </a:r>
            <a:r>
              <a:rPr lang="ru-RU" sz="5300" b="1" dirty="0" smtClean="0"/>
              <a:t>)               36:9=4 (а)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Autofit/>
          </a:bodyPr>
          <a:lstStyle/>
          <a:p>
            <a:r>
              <a:rPr lang="ru-RU" sz="115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Тема урока: </a:t>
            </a:r>
            <a:r>
              <a:rPr lang="ru-RU" sz="6600" b="1" dirty="0" smtClean="0">
                <a:solidFill>
                  <a:schemeClr val="tx2"/>
                </a:solidFill>
                <a:latin typeface="Monotype Corsiva" pitchFamily="66" charset="0"/>
              </a:rPr>
              <a:t>Закрепление</a:t>
            </a:r>
            <a:endParaRPr lang="ru-RU" sz="66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21921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Компоненты умножения: множитель, множитель, произведение.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Луч – это прямая линия, у которой есть начало и конец.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2*0=2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Чтобы найти периметр, надо все стороны сложить.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 Компоненты деления: уменьшаемое, вычитаемое, разность.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5*1=5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Чтобы узнать на сколько одно число больше или меньше другого,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надо из большего вычесть меньшее.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Чтобы узнать во сколько раз одно число больше или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меньше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другого, надо эти числа сложить.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8:0=0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Уравнение – это равенство, где есть неизвестное число.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latin typeface="Times New Roman"/>
                <a:ea typeface="Times New Roman"/>
              </a:rPr>
              <a:t>Игра «Правда или нет».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Проверьте ответы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1628800"/>
          <a:ext cx="7560840" cy="1815854"/>
        </p:xfrm>
        <a:graphic>
          <a:graphicData uri="http://schemas.openxmlformats.org/drawingml/2006/table">
            <a:tbl>
              <a:tblPr/>
              <a:tblGrid>
                <a:gridCol w="756084"/>
                <a:gridCol w="756084"/>
                <a:gridCol w="756084"/>
                <a:gridCol w="756084"/>
                <a:gridCol w="756084"/>
                <a:gridCol w="756084"/>
                <a:gridCol w="756084"/>
                <a:gridCol w="756084"/>
                <a:gridCol w="756084"/>
                <a:gridCol w="756084"/>
              </a:tblGrid>
              <a:tr h="8100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600" b="1" dirty="0" smtClean="0">
                          <a:latin typeface="Times New Roman"/>
                          <a:ea typeface="Times New Roman"/>
                        </a:rPr>
                        <a:t>+</a:t>
                      </a:r>
                      <a:endParaRPr lang="ru-RU" sz="6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600" b="1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6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600" b="1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6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600" b="1" dirty="0" smtClean="0">
                          <a:latin typeface="Times New Roman"/>
                          <a:ea typeface="Times New Roman"/>
                        </a:rPr>
                        <a:t>+</a:t>
                      </a:r>
                      <a:endParaRPr lang="ru-RU" sz="6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600" b="1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6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600" b="1" dirty="0" smtClean="0">
                          <a:latin typeface="Times New Roman"/>
                          <a:ea typeface="Times New Roman"/>
                        </a:rPr>
                        <a:t>+</a:t>
                      </a:r>
                      <a:endParaRPr lang="ru-RU" sz="6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600" b="1" dirty="0" smtClean="0">
                          <a:latin typeface="Times New Roman"/>
                          <a:ea typeface="Times New Roman"/>
                        </a:rPr>
                        <a:t>+</a:t>
                      </a:r>
                      <a:endParaRPr lang="ru-RU" sz="6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600" b="1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6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600" b="1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6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600" b="1" dirty="0" smtClean="0">
                          <a:latin typeface="Times New Roman"/>
                          <a:ea typeface="Times New Roman"/>
                        </a:rPr>
                        <a:t>+</a:t>
                      </a:r>
                      <a:endParaRPr lang="ru-RU" sz="6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95736" y="3645024"/>
            <a:ext cx="6094938" cy="258532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«5» – без ошибок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«4» – 1-2 ошибки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«3» – 3-4 ошибки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65104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Х : 9 = 5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211960" y="908720"/>
            <a:ext cx="4932040" cy="213285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9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7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45- лет</a:t>
            </a:r>
            <a:endParaRPr lang="ru-RU" sz="175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pp.vk.me/c633531/v633531600/323d/3U2Y3ins8X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21087" cy="42210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355976" y="260648"/>
            <a:ext cx="45365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Мраткино</a:t>
            </a:r>
            <a:endParaRPr lang="ru-RU" sz="6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40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79735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10500" dirty="0" smtClean="0">
                <a:latin typeface="Monotype Corsiva" pitchFamily="66" charset="0"/>
              </a:rPr>
              <a:t>Задачи</a:t>
            </a:r>
            <a:endParaRPr lang="ru-RU" sz="105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БИАТЛОН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merinos.users.photofile.ru/photo/merinos/151139816/xlarge/173368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6120" y="3401616"/>
            <a:ext cx="5187880" cy="34563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20072" y="2708920"/>
            <a:ext cx="3301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АЧЕРИ-БИАТЛОН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http://gp.by/upload/medialibrary/6e0/6e0e6b0b846632c684423e414a4c1fc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4550504" cy="3312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ХОККЕЙ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uchportfolio.ru/public_files/1404219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9406"/>
            <a:ext cx="9144000" cy="5518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КОНЬКОБЕЖНЫЙ СПОРТ</a:t>
            </a:r>
          </a:p>
        </p:txBody>
      </p:sp>
      <p:pic>
        <p:nvPicPr>
          <p:cNvPr id="5" name="Picture 4" descr="SS0705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340768"/>
            <a:ext cx="456104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pda.hc-slavutich.ru/img/image/2_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7297634" cy="31455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3419872" y="126876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30м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3501008"/>
            <a:ext cx="11336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15м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482453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я узнал…</a:t>
            </a:r>
            <a:b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 интересно…</a:t>
            </a:r>
            <a:b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 трудно…</a:t>
            </a:r>
            <a:b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смог…</a:t>
            </a:r>
            <a:b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Меня удивило…</a:t>
            </a:r>
            <a:b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 захотелось…</a:t>
            </a:r>
            <a:endParaRPr lang="ru-RU" sz="5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4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биатл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5203304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7200" dirty="0" smtClean="0"/>
              <a:t>БИАТЛОН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БОБСЛЕЙ </a:t>
            </a:r>
          </a:p>
        </p:txBody>
      </p:sp>
      <p:pic>
        <p:nvPicPr>
          <p:cNvPr id="5" name="Picture 4" descr="бобсле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58144"/>
            <a:ext cx="62484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ФИГУРНОЕ КАТАНИЕ</a:t>
            </a:r>
          </a:p>
        </p:txBody>
      </p:sp>
      <p:pic>
        <p:nvPicPr>
          <p:cNvPr id="5" name="Picture 6" descr="фигур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6480720" cy="501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КЁРЛИНГ</a:t>
            </a:r>
          </a:p>
        </p:txBody>
      </p:sp>
      <p:pic>
        <p:nvPicPr>
          <p:cNvPr id="5" name="Picture 4" descr="КЕРЛ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48883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ХОККЕЙ</a:t>
            </a:r>
          </a:p>
        </p:txBody>
      </p:sp>
      <p:pic>
        <p:nvPicPr>
          <p:cNvPr id="5" name="Picture 4" descr="ХОККЕ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768752" cy="545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ГОРНОЛЫЖНЫЙСПОРТ</a:t>
            </a:r>
          </a:p>
        </p:txBody>
      </p:sp>
      <p:pic>
        <p:nvPicPr>
          <p:cNvPr id="5" name="Picture 3" descr="SS0708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96752"/>
            <a:ext cx="587319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ПРЫЖКИ С ТРАМПЛИНА</a:t>
            </a:r>
          </a:p>
        </p:txBody>
      </p:sp>
      <p:pic>
        <p:nvPicPr>
          <p:cNvPr id="5" name="Picture 6" descr="SS071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45000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196</Words>
  <Application>Microsoft Office PowerPoint</Application>
  <PresentationFormat>Экран (4:3)</PresentationFormat>
  <Paragraphs>67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Математика и зимние виды спорта</vt:lpstr>
      <vt:lpstr>КОНЬКОБЕЖНЫЙ СПОРТ</vt:lpstr>
      <vt:lpstr>БИАТЛОН</vt:lpstr>
      <vt:lpstr>БОБСЛЕЙ </vt:lpstr>
      <vt:lpstr>ФИГУРНОЕ КАТАНИЕ</vt:lpstr>
      <vt:lpstr>КЁРЛИНГ</vt:lpstr>
      <vt:lpstr>ХОККЕЙ</vt:lpstr>
      <vt:lpstr>ГОРНОЛЫЖНЫЙСПОРТ</vt:lpstr>
      <vt:lpstr>ПРЫЖКИ С ТРАМПЛИНА</vt:lpstr>
      <vt:lpstr>Слайд 10</vt:lpstr>
      <vt:lpstr>Разминка</vt:lpstr>
      <vt:lpstr>  3*7=21(п)               72:8=9 (р)              7*7=49(и) 8*5=40(н)               5*6=30 (е)              6*2=12(е) 56:7=8 (к)               9*3=27 (л)              10*7=70(е) 3*1=3  (з)               36:9=4 (а)         </vt:lpstr>
      <vt:lpstr>Тема урока: Закрепление</vt:lpstr>
      <vt:lpstr>Слайд 14</vt:lpstr>
      <vt:lpstr>Проверьте ответы</vt:lpstr>
      <vt:lpstr>Х : 9 = 5</vt:lpstr>
      <vt:lpstr>Задачи</vt:lpstr>
      <vt:lpstr>БИАТЛОН</vt:lpstr>
      <vt:lpstr>ХОККЕЙ</vt:lpstr>
      <vt:lpstr>Слайд 20</vt:lpstr>
      <vt:lpstr>Сегодня я узнал… Было интересно… Было трудно… Я смог… Меня удивило… Мне захотелось…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26</cp:revision>
  <dcterms:created xsi:type="dcterms:W3CDTF">2013-02-28T16:12:31Z</dcterms:created>
  <dcterms:modified xsi:type="dcterms:W3CDTF">2016-10-20T17:51:20Z</dcterms:modified>
</cp:coreProperties>
</file>