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74" r:id="rId9"/>
    <p:sldId id="265" r:id="rId10"/>
    <p:sldId id="275" r:id="rId11"/>
    <p:sldId id="267" r:id="rId12"/>
    <p:sldId id="276" r:id="rId13"/>
    <p:sldId id="268" r:id="rId14"/>
    <p:sldId id="269" r:id="rId15"/>
    <p:sldId id="277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7973-B30C-4496-B1C1-9C854CDE94B9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D42D-BDCE-428B-AC82-888456CBB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D42D-BDCE-428B-AC82-888456CBB9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000832-99AC-4525-B073-E7DDE1BF4B9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732738-E6E4-4035-B65B-32DFC3996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Изображение 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467600" cy="495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Появление 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инея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природе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" y="5301208"/>
            <a:ext cx="8092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427984" y="5877272"/>
            <a:ext cx="47160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Выполнили :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2Б класса МБОУ СОШ №15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Бунькова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Л.А.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boobooka.com/wp-content/uploads/2013/12/003-200x11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324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http://boobooka.com/wp-content/uploads/2013/12/025-200x11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461444" cy="26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boobooka.com/wp-content/uploads/2013/12/048-200x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38437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boobooka.com/wp-content/uploads/2013/12/006-200x1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403244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18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456384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DCIM\100PHOTO\SAM_18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420264" cy="37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dn-nus-1.pinme.ru/photo/20/5a/205ae319700df54d6149e299f2f89e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55801" y="3360825"/>
            <a:ext cx="32480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18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DCIM\100PHOTO\SAM_1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DCIM\100PHOTO\SAM_18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384376" cy="2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DCIM\100PHOTO\SAM_18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0_45bf_ce917a7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0"/>
            <a:ext cx="3581400" cy="3276600"/>
          </a:xfrm>
          <a:prstGeom prst="rect">
            <a:avLst/>
          </a:prstGeom>
          <a:noFill/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 rot="-2961338">
            <a:off x="876300" y="16383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-18790737">
            <a:off x="6438900" y="1714500"/>
            <a:ext cx="1600200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http://time56.ru/userfiles/news/large/43900_hello_html_m5ee6984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528392" cy="30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laycast.ru/uploads/2015/12/22/1645616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53602329_1470164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143000"/>
            <a:ext cx="5410200" cy="4064000"/>
          </a:xfrm>
          <a:prstGeom prst="rect">
            <a:avLst/>
          </a:prstGeom>
          <a:noFill/>
        </p:spPr>
      </p:pic>
      <p:pic>
        <p:nvPicPr>
          <p:cNvPr id="15366" name="Picture 6" descr="f_112918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4727575"/>
            <a:ext cx="3048000" cy="2130425"/>
          </a:xfrm>
          <a:prstGeom prst="rect">
            <a:avLst/>
          </a:prstGeom>
          <a:noFill/>
        </p:spPr>
      </p:pic>
      <p:pic>
        <p:nvPicPr>
          <p:cNvPr id="15367" name="Picture 7" descr="ey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397000"/>
            <a:ext cx="2743200" cy="2743200"/>
          </a:xfrm>
          <a:prstGeom prst="rect">
            <a:avLst/>
          </a:prstGeom>
          <a:noFill/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endParaRPr lang="ru-RU" sz="3600" kern="10" dirty="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5368" name="Picture 8" descr="DSC000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267200"/>
            <a:ext cx="2844800" cy="2133600"/>
          </a:xfrm>
          <a:prstGeom prst="rect">
            <a:avLst/>
          </a:prstGeom>
          <a:noFill/>
        </p:spPr>
      </p:pic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68477" y="404665"/>
            <a:ext cx="6711835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7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ИЗМОРОЗЬ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videla.ru/les_zimoj/2/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Выводы, которые мы сделали: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1520" y="1196752"/>
            <a:ext cx="851148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chemeClr val="accent2"/>
                </a:solidFill>
              </a:rPr>
              <a:t>Обыкновенная вода </a:t>
            </a:r>
            <a:r>
              <a:rPr lang="ru-RU" sz="2800" b="1" dirty="0" smtClean="0">
                <a:solidFill>
                  <a:schemeClr val="accent2"/>
                </a:solidFill>
              </a:rPr>
              <a:t>может при замерзании создавать причудливые узоры;</a:t>
            </a:r>
            <a:endParaRPr lang="ru-RU" sz="28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chemeClr val="accent2"/>
                </a:solidFill>
              </a:rPr>
              <a:t>Иней оседает на плоской поверхности.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chemeClr val="accent2"/>
                </a:solidFill>
              </a:rPr>
              <a:t> Волшебное зимнее убранство деревьев и кустарников – это </a:t>
            </a:r>
            <a:r>
              <a:rPr lang="ru-RU" sz="2800" b="1" dirty="0" smtClean="0">
                <a:solidFill>
                  <a:schemeClr val="accent2"/>
                </a:solidFill>
              </a:rPr>
              <a:t>род инея - изморозь</a:t>
            </a:r>
            <a:r>
              <a:rPr lang="ru-RU" sz="2800" b="1" dirty="0">
                <a:solidFill>
                  <a:schemeClr val="accent2"/>
                </a:solidFill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dirty="0">
                <a:solidFill>
                  <a:schemeClr val="accent2"/>
                </a:solidFill>
              </a:rPr>
              <a:t> И иней, и изморозь образуются в морозные дни в безветренную погоду</a:t>
            </a:r>
            <a:r>
              <a:rPr lang="ru-RU" sz="2800" b="1" dirty="0" smtClean="0">
                <a:solidFill>
                  <a:schemeClr val="accent2"/>
                </a:solidFill>
              </a:rPr>
              <a:t>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382000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Информационные ресурсы: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83058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000" b="1" dirty="0">
                <a:solidFill>
                  <a:schemeClr val="accent2"/>
                </a:solidFill>
              </a:rPr>
              <a:t>Энциклопедия «Что есть что?»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000" b="1" dirty="0">
                <a:solidFill>
                  <a:schemeClr val="accent2"/>
                </a:solidFill>
              </a:rPr>
              <a:t> Большая детская энциклопедия.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000" b="1" dirty="0">
                <a:solidFill>
                  <a:schemeClr val="accent2"/>
                </a:solidFill>
              </a:rPr>
              <a:t> </a:t>
            </a:r>
            <a:r>
              <a:rPr lang="ru-RU" sz="3000" b="1" dirty="0" smtClean="0">
                <a:solidFill>
                  <a:schemeClr val="accent2"/>
                </a:solidFill>
              </a:rPr>
              <a:t>словарь С. И. Ожегова.</a:t>
            </a:r>
            <a:endParaRPr lang="ru-RU" sz="3000" b="1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3000" b="1" dirty="0">
                <a:solidFill>
                  <a:schemeClr val="accent2"/>
                </a:solidFill>
              </a:rPr>
              <a:t>Интернет ресурсы.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155632" cy="3963069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внимание.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53645640_preview_49803e382aaae1233141304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710140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09600" y="476672"/>
            <a:ext cx="8001000" cy="4176464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Почему</a:t>
            </a:r>
            <a:endParaRPr lang="ru-RU" sz="3600" i="1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i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появляется </a:t>
            </a:r>
            <a:r>
              <a:rPr lang="ru-RU" sz="3600" i="1" kern="10" dirty="0" smtClean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иней  на  деревьях?</a:t>
            </a:r>
            <a:endParaRPr lang="ru-RU" sz="3600" i="1" kern="10" dirty="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28600" y="188640"/>
            <a:ext cx="8686800" cy="172819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Вопросы, на которые нужно найти ответы: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426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Что такое иней?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04800" y="32004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Когда появляется иней?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28600" y="4495800"/>
            <a:ext cx="876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Иней и изморозь - это одно и то же?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9144000" cy="4495800"/>
          </a:xfrm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lvl="1">
              <a:buFontTx/>
              <a:buNone/>
            </a:pPr>
            <a:r>
              <a:rPr lang="ru-RU" sz="4400" dirty="0"/>
              <a:t> </a:t>
            </a:r>
            <a:r>
              <a:rPr lang="ru-RU" sz="4400" dirty="0" smtClean="0"/>
              <a:t>-</a:t>
            </a:r>
            <a:r>
              <a:rPr lang="ru-RU" sz="4400" b="1" dirty="0" smtClean="0">
                <a:solidFill>
                  <a:schemeClr val="accent2"/>
                </a:solidFill>
              </a:rPr>
              <a:t>Мы </a:t>
            </a:r>
            <a:r>
              <a:rPr lang="ru-RU" sz="4400" b="1" dirty="0">
                <a:solidFill>
                  <a:schemeClr val="accent2"/>
                </a:solidFill>
              </a:rPr>
              <a:t>думаем, что появление инея зависит от </a:t>
            </a:r>
            <a:r>
              <a:rPr lang="ru-RU" sz="4400" b="1" dirty="0" smtClean="0">
                <a:solidFill>
                  <a:schemeClr val="accent2"/>
                </a:solidFill>
              </a:rPr>
              <a:t>изменения температуры </a:t>
            </a:r>
            <a:r>
              <a:rPr lang="ru-RU" sz="4400" b="1" dirty="0">
                <a:solidFill>
                  <a:schemeClr val="accent2"/>
                </a:solidFill>
              </a:rPr>
              <a:t>воздуха </a:t>
            </a:r>
            <a:r>
              <a:rPr lang="ru-RU" sz="4400" b="1" dirty="0" smtClean="0">
                <a:solidFill>
                  <a:schemeClr val="accent2"/>
                </a:solidFill>
              </a:rPr>
              <a:t>.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066800" y="609600"/>
            <a:ext cx="7162800" cy="762000"/>
          </a:xfrm>
          <a:prstGeom prst="rect">
            <a:avLst/>
          </a:prstGeom>
          <a:effectLst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гипотеза: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Мы должны: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1279525"/>
            <a:ext cx="8610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4500" b="1">
                <a:solidFill>
                  <a:schemeClr val="accent2"/>
                </a:solidFill>
              </a:rPr>
              <a:t> </a:t>
            </a:r>
            <a:r>
              <a:rPr lang="ru-RU" sz="4000" b="1">
                <a:solidFill>
                  <a:schemeClr val="accent2"/>
                </a:solidFill>
              </a:rPr>
              <a:t>научиться наблюдать за изменениями, происходящими в природе;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4000" b="1">
                <a:solidFill>
                  <a:schemeClr val="accent2"/>
                </a:solidFill>
              </a:rPr>
              <a:t> находить нужную информацию в разных источниках;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4000" b="1">
                <a:solidFill>
                  <a:schemeClr val="accent2"/>
                </a:solidFill>
              </a:rPr>
              <a:t> учиться делать выводы.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SC012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6477000" cy="35052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Иней - тонкий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 слой  ледяных  </a:t>
            </a: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кристаллов,</a:t>
            </a:r>
          </a:p>
          <a:p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образующийся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на  почве</a:t>
            </a: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, траве</a:t>
            </a:r>
          </a:p>
          <a:p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и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наземных  предметах  </a:t>
            </a: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при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охлаждении  земной 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</a:endParaRPr>
          </a:p>
          <a:p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поверхности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 до  температуры  ниже  нуля 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/>
            </a:endParaRPr>
          </a:p>
          <a:p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при  ясном  </a:t>
            </a:r>
            <a:r>
              <a:rPr lang="ru-RU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небе 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."</a:t>
            </a:r>
            <a:endParaRPr lang="ru-RU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7391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Большой энциклопедический словарь.</a:t>
            </a:r>
          </a:p>
        </p:txBody>
      </p:sp>
      <p:pic>
        <p:nvPicPr>
          <p:cNvPr id="13319" name="Picture 7" descr="f_112918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071810"/>
            <a:ext cx="3876675" cy="270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212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вап</dc:creator>
  <cp:lastModifiedBy>вап</cp:lastModifiedBy>
  <cp:revision>30</cp:revision>
  <dcterms:created xsi:type="dcterms:W3CDTF">2016-01-26T16:04:08Z</dcterms:created>
  <dcterms:modified xsi:type="dcterms:W3CDTF">2016-10-20T12:45:20Z</dcterms:modified>
</cp:coreProperties>
</file>