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91" r:id="rId4"/>
    <p:sldId id="259" r:id="rId5"/>
    <p:sldId id="258" r:id="rId6"/>
    <p:sldId id="282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86" r:id="rId16"/>
    <p:sldId id="268" r:id="rId17"/>
    <p:sldId id="269" r:id="rId18"/>
    <p:sldId id="287" r:id="rId19"/>
    <p:sldId id="270" r:id="rId20"/>
    <p:sldId id="271" r:id="rId21"/>
    <p:sldId id="293" r:id="rId22"/>
    <p:sldId id="272" r:id="rId23"/>
    <p:sldId id="273" r:id="rId24"/>
    <p:sldId id="285" r:id="rId25"/>
    <p:sldId id="292" r:id="rId26"/>
    <p:sldId id="274" r:id="rId27"/>
    <p:sldId id="275" r:id="rId28"/>
    <p:sldId id="289" r:id="rId29"/>
    <p:sldId id="276" r:id="rId30"/>
    <p:sldId id="277" r:id="rId31"/>
    <p:sldId id="288" r:id="rId32"/>
    <p:sldId id="279" r:id="rId33"/>
    <p:sldId id="294" r:id="rId34"/>
    <p:sldId id="295" r:id="rId35"/>
    <p:sldId id="280" r:id="rId36"/>
    <p:sldId id="283" r:id="rId37"/>
    <p:sldId id="290" r:id="rId38"/>
    <p:sldId id="296" r:id="rId39"/>
    <p:sldId id="297" r:id="rId40"/>
    <p:sldId id="298" r:id="rId41"/>
    <p:sldId id="281" r:id="rId42"/>
    <p:sldId id="299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5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года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высокий</c:v>
                </c:pt>
                <c:pt idx="1">
                  <c:v>средний </c:v>
                </c:pt>
                <c:pt idx="2">
                  <c:v>низкий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 formatCode="0%">
                  <c:v>0</c:v>
                </c:pt>
                <c:pt idx="1">
                  <c:v>0.42100000000000026</c:v>
                </c:pt>
                <c:pt idx="2">
                  <c:v>0.5790000000000004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середина года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высокий</c:v>
                </c:pt>
                <c:pt idx="1">
                  <c:v>средний </c:v>
                </c:pt>
                <c:pt idx="2">
                  <c:v>низкий</c:v>
                </c:pt>
              </c:strCache>
            </c:strRef>
          </c:cat>
          <c:val>
            <c:numRef>
              <c:f>Лист1!$C$2:$C$4</c:f>
              <c:numCache>
                <c:formatCode>0.00%</c:formatCode>
                <c:ptCount val="3"/>
                <c:pt idx="0">
                  <c:v>0.42100000000000026</c:v>
                </c:pt>
                <c:pt idx="1">
                  <c:v>0.42100000000000026</c:v>
                </c:pt>
                <c:pt idx="2">
                  <c:v>0.15700000000000011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092352"/>
        <c:axId val="37996800"/>
      </c:lineChart>
      <c:catAx>
        <c:axId val="45092352"/>
        <c:scaling>
          <c:orientation val="minMax"/>
        </c:scaling>
        <c:delete val="0"/>
        <c:axPos val="b"/>
        <c:majorTickMark val="out"/>
        <c:minorTickMark val="none"/>
        <c:tickLblPos val="nextTo"/>
        <c:crossAx val="37996800"/>
        <c:crosses val="autoZero"/>
        <c:auto val="1"/>
        <c:lblAlgn val="ctr"/>
        <c:lblOffset val="100"/>
        <c:noMultiLvlLbl val="0"/>
      </c:catAx>
      <c:valAx>
        <c:axId val="3799680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450923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84FBE3-0E74-4C5E-97FC-B49334552D9E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9A740-4731-4B01-8302-F43B238312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84FBE3-0E74-4C5E-97FC-B49334552D9E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9A740-4731-4B01-8302-F43B23831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84FBE3-0E74-4C5E-97FC-B49334552D9E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9A740-4731-4B01-8302-F43B23831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84FBE3-0E74-4C5E-97FC-B49334552D9E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9A740-4731-4B01-8302-F43B23831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84FBE3-0E74-4C5E-97FC-B49334552D9E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9A740-4731-4B01-8302-F43B238312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84FBE3-0E74-4C5E-97FC-B49334552D9E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9A740-4731-4B01-8302-F43B23831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84FBE3-0E74-4C5E-97FC-B49334552D9E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9A740-4731-4B01-8302-F43B23831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84FBE3-0E74-4C5E-97FC-B49334552D9E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9A740-4731-4B01-8302-F43B23831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84FBE3-0E74-4C5E-97FC-B49334552D9E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9A740-4731-4B01-8302-F43B238312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84FBE3-0E74-4C5E-97FC-B49334552D9E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9A740-4731-4B01-8302-F43B23831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84FBE3-0E74-4C5E-97FC-B49334552D9E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9A740-4731-4B01-8302-F43B238312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B84FBE3-0E74-4C5E-97FC-B49334552D9E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989A740-4731-4B01-8302-F43B238312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0"/>
            <a:ext cx="6838528" cy="407194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МУНИЦИПАЛЬНОЕ  БЮДЖЕТНОЕ  ДОШКОЛЬНОЕ  ОБРАЗОВАТЕЛЬНОЕ УЧРЕЖДЕНИЕ  ДЕТСКИЙ  САД  ПРИСМОТРА  И  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ОЗДОРОВЛЕНИЯ  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№44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Развитие сенсорных представлений у детей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3-го года жизни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через дидактические игры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4293096"/>
            <a:ext cx="7406640" cy="1752600"/>
          </a:xfrm>
        </p:spPr>
        <p:txBody>
          <a:bodyPr>
            <a:normAutofit lnSpcReduction="10000"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Савина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Томара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Викторовна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</a:p>
          <a:p>
            <a:pPr algn="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квалификационной категории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14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Надо\Мои документы срабстола\Делопроизводство\Рабочий стол\мои документы\Фото\Фото к форуму\Скинула\Развитие речи и ознакомление с окружающим\P103097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3" y="3429001"/>
            <a:ext cx="428624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D:\Надо\Мои документы срабстола\Делопроизводство\Рабочий стол\мои документы\Фото\Фото Конкурс Савина\DSC05138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0"/>
            <a:ext cx="471490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318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260648"/>
            <a:ext cx="7498080" cy="5987752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Физкультурное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82296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82296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1.Закрепление цвета предметов  с которыми выполняются  упражнения  (погремушки, платочки разные по цвету)</a:t>
            </a:r>
          </a:p>
          <a:p>
            <a:pPr marL="82296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2.Закрепление формы и величины предметов через обучение детей основными видами движений (подлезают в круг, квадрат, треугольник различные по цвету).</a:t>
            </a:r>
          </a:p>
          <a:p>
            <a:pPr marL="82296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3.Развитие ориентировки в пространстве (при организации разных видов ходьбы)</a:t>
            </a:r>
          </a:p>
          <a:p>
            <a:pPr marL="82296" indent="0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61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:\собрание\физо\DSC0606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0"/>
            <a:ext cx="4505326" cy="3539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2529" name="Picture 1" descr="DSC060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5837" y="3597275"/>
            <a:ext cx="4348163" cy="3260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082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260648"/>
            <a:ext cx="7498080" cy="5987752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Формирование элементарных экологических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представлений</a:t>
            </a:r>
          </a:p>
          <a:p>
            <a:pPr marL="82296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82296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Закрепление цвета, формы, величины предметов при рассматривании животных, рыб, растений</a:t>
            </a:r>
          </a:p>
        </p:txBody>
      </p:sp>
    </p:spTree>
    <p:extLst>
      <p:ext uri="{BB962C8B-B14F-4D97-AF65-F5344CB8AC3E}">
        <p14:creationId xmlns:p14="http://schemas.microsoft.com/office/powerpoint/2010/main" val="179070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:\сенсорика\P103023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0"/>
            <a:ext cx="4076698" cy="4067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:\сенсорика\P10302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3071811"/>
            <a:ext cx="4643438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222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:\сенсорика\P103096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500174"/>
            <a:ext cx="4227512" cy="3890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:\сенсорика\P10305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4000504"/>
            <a:ext cx="3000364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Надо\Мои документы срабстола\Делопроизводство\Рабочий стол\мои документы\Фото\Фото к форуму\Сенсорика\P10305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0"/>
            <a:ext cx="3857652" cy="259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476672"/>
            <a:ext cx="7498080" cy="5771728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Изобразительная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  <a:p>
            <a:pPr marL="82296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82296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1.Развитие цветового ощущения, закрепления у детей знания основных цветов (красный, синий, желтый, зеленый, черный, белый) – снег белый; солнышко – желтое; елочка – зеленая; украшения на елочку – разноцветные) аппликация на тему «Украсим елочку» и т.д.</a:t>
            </a:r>
          </a:p>
          <a:p>
            <a:pPr marL="82296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2.Закрепление формы и величины предметов (рисование или аппликация, лепка «Большой и маленький мяч» и т.д.)</a:t>
            </a:r>
          </a:p>
          <a:p>
            <a:pPr marL="82296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3.Развитие мелкой моторики рук</a:t>
            </a:r>
          </a:p>
          <a:p>
            <a:pPr marL="82296" indent="0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25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:\сенсорика\P103094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0"/>
            <a:ext cx="4143404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:\сенсорика\P10309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500438"/>
            <a:ext cx="4286248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915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Надо\Мои документы срабстола\Делопроизводство\Рабочий стол\мои документы\Фото\Фото к форуму\Изодеятельность\P10309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2786059"/>
            <a:ext cx="4714876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I:\сенсорика\P103008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0"/>
            <a:ext cx="3632195" cy="367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88640"/>
            <a:ext cx="7498080" cy="605976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Музыкальное</a:t>
            </a:r>
          </a:p>
          <a:p>
            <a:pPr marL="82296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82296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1.	Развитие цветового восприятия через организацию музыкально-дидактических игр («Посади бабочку на цветок такого же цвета» танец «С разноцветными платочками»</a:t>
            </a:r>
          </a:p>
          <a:p>
            <a:pPr marL="82296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2.	Обучение детей ориентировки в пространстве («Найди где звучит»)</a:t>
            </a:r>
          </a:p>
          <a:p>
            <a:pPr marL="82296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3.	3.Развитие музыкального слуха детей («Угадай на чем играю», «Громко-тихо» </a:t>
            </a:r>
          </a:p>
          <a:p>
            <a:pPr marL="82296" indent="0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82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Наталья\Рабочий стол\DSC0488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0"/>
            <a:ext cx="4140782" cy="328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Наталья\Рабочий стол\DSC048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429000"/>
            <a:ext cx="435768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216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:\сенсорика\P10302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3214686"/>
            <a:ext cx="4143372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I:\сенсорика\P1030209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0"/>
            <a:ext cx="4214842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047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Надо\Мои документы срабстола\Делопроизводство\Рабочий стол\мои документы\Фото\форум\музо\P103019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571480"/>
            <a:ext cx="7929586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I блок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Знакомство с цветом предметов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82296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1.Учить детей различать 6 основных цветов: красный, синий, зеленый, желтый, белый, черный.</a:t>
            </a:r>
          </a:p>
          <a:p>
            <a:pPr marL="82296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2. Находить предметы указанного цвета по словесному указанию и называть 4-6 цветов.</a:t>
            </a:r>
          </a:p>
          <a:p>
            <a:pPr marL="82296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3.Выбирать из  6-8 предметов разного цвета 3-4 предмета указанного цвета независимо от формы и величины.</a:t>
            </a:r>
          </a:p>
          <a:p>
            <a:pPr marL="82296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4.Группировать предметы по цвету, выполняя задания по словесному указанию без зрительного восприятия</a:t>
            </a:r>
          </a:p>
          <a:p>
            <a:pPr marL="82296" indent="0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33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:\сенсорика\P103024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4856144" cy="448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:\сенсорика\P10302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786058"/>
            <a:ext cx="4500594" cy="374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07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:\сенсорика\P103027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05458" cy="4161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:\сенсорика\P10302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571876"/>
            <a:ext cx="471490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Наталья\Рабочий стол\P10306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0"/>
            <a:ext cx="4857784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44624"/>
            <a:ext cx="7498080" cy="1373014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II блок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Знакомство с формой предметов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980728"/>
            <a:ext cx="7498080" cy="5616624"/>
          </a:xfrm>
        </p:spPr>
        <p:txBody>
          <a:bodyPr>
            <a:normAutofit fontScale="70000" lnSpcReduction="20000"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82296" indent="0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1.Продолжать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учить детей различать контрастные формы: шар, куб, кирпичик, призма; круг, квадрат, треугольник, прямоугольник</a:t>
            </a:r>
          </a:p>
          <a:p>
            <a:pPr marL="82296" indent="0">
              <a:buNone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2.Понимать названия указанных форм, называть 3-4 формы (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опредмеченные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названия: призма-крыша)</a:t>
            </a:r>
          </a:p>
          <a:p>
            <a:pPr marL="82296" indent="0">
              <a:buNone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3.Определять форму предмета независимо от величины и цвета.</a:t>
            </a:r>
          </a:p>
          <a:p>
            <a:pPr marL="82296" indent="0">
              <a:buNone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4.Соотносить предметы по признаку формы при выборе из нескольких параметров.</a:t>
            </a:r>
          </a:p>
          <a:p>
            <a:pPr marL="82296" indent="0">
              <a:buNone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5.Группировать предметы по форме, выполняя задания по словесному указанию и зрительному восприятию.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35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:\сенсорика\P103064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598935"/>
            <a:ext cx="4643470" cy="3259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I:\сенсорика\P103067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0"/>
            <a:ext cx="5322898" cy="39921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312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Documents and Settings\Наталья\Рабочий стол\P103026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0311" y="2786058"/>
            <a:ext cx="3993689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D:\Надо\Мои документы срабстола\Делопроизводство\Рабочий стол\мои документы\Фото\Сенсорика 2\DSC01710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0"/>
            <a:ext cx="4786346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III блок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Знакомство с величиной предметов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124744"/>
            <a:ext cx="7498080" cy="5544616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82296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1.Продолжать учить детей различать предметы по величине (размеру, весу, длине, высоте) 2 резко контрастных предмета, понимать слова: длинный,  короткий; высокий – низкий; широкий – узкий; тяжелый – легкий.</a:t>
            </a:r>
          </a:p>
          <a:p>
            <a:pPr marL="82296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2.Учить правильно называть величину предметов: большой, поменьше, побольше, маленький.</a:t>
            </a:r>
          </a:p>
          <a:p>
            <a:pPr marL="82296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3.Выделять величину независимо от формы и цвета предметов</a:t>
            </a:r>
          </a:p>
          <a:p>
            <a:pPr marL="82296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4.Продолжать учить  соотносить предметы по признаку величины при выборе из нескольких параметров.</a:t>
            </a:r>
          </a:p>
          <a:p>
            <a:pPr marL="82296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5.Группировать предметы по величине, выполняя задания по словесному указанию.</a:t>
            </a:r>
          </a:p>
          <a:p>
            <a:pPr marL="82296" indent="0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822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224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4350838" cy="6215082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«Игра – это огромное светлое окно, через которое в духовный мир ребенка вливается живительный поток представлений, понятий. Игра – это искра, зажигающая огонек пытливости и любознательности» - В.А.Сухомлинский.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:\Надо\Мои документы срабстола\Делопроизводство\Рабочий стол\мои документы\Фото\Фото к форуму\Сенсорика\P103025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38" y="2141339"/>
            <a:ext cx="3719512" cy="2789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:\сенсорика\P103065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0"/>
            <a:ext cx="4406107" cy="4105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Надо\Мои документы срабстола\Делопроизводство\Рабочий стол\мои документы\Фото\Сенсорика 2\DSC0169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506" y="3535068"/>
            <a:ext cx="4429494" cy="3322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276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Надо\Мои документы срабстола\Делопроизводство\Рабочий стол\мои документы\Фото\Сенсорика 2\DSC017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857232"/>
            <a:ext cx="6572264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Принципы дидактических игр: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1.Обогащение и углубление содержания сенсорного воспитания на основе дидактической игры.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2.Актуальность дидактического материала (наглядные пособия , правила игры, заинтересованность в получении результата и т.д.)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3.Коллективность  позволяющая сплотить детский коллектив и единую группу.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4.Соревновательность (создает у ребенка стремление выполнить задание быстрее).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41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Наталья\Рабочий стол\DSC0507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0"/>
            <a:ext cx="5214974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галина васильевна\DSC0507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500437"/>
            <a:ext cx="4286248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Наталья\Рабочий стол\SAM_04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357166"/>
            <a:ext cx="7643866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Разработаны авторские игры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82296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Накрой стол для медведей»» - включена в занятие «Три медведя» по ознакомлению с величиной.</a:t>
            </a:r>
          </a:p>
          <a:p>
            <a:pPr marL="82296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•	«Разложи клубочки по цвету» - включена в занятие «Бабушкины помощники»</a:t>
            </a:r>
          </a:p>
          <a:p>
            <a:pPr marL="82296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•	«Разложи пуговицы по величине - включена в занятие «Бабушкины помощники»</a:t>
            </a:r>
          </a:p>
          <a:p>
            <a:pPr marL="82296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•	«Найди пару»</a:t>
            </a:r>
          </a:p>
          <a:p>
            <a:pPr marL="82296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•	«Почини  одежду» - включена в занятие «Бабушкины помощники»</a:t>
            </a:r>
          </a:p>
          <a:p>
            <a:pPr marL="82296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•	«Найди и назови цвет и форму предмета», «Достань предмет и назови его», «Сухой бассейн» - включены  в занятие «Помоги Вани посадить цветы»</a:t>
            </a:r>
          </a:p>
          <a:p>
            <a:pPr marL="82296" indent="0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09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I:\сенсорика\P1030226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0046" y="2993223"/>
            <a:ext cx="4933954" cy="386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I:\сенсорика\P1030472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0"/>
            <a:ext cx="4862516" cy="371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Documents and Settings\Наталья\Рабочий стол\DSC0508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857232"/>
            <a:ext cx="5406483" cy="5104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Наталья\Рабочий стол\P103063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0"/>
            <a:ext cx="4429156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Наталья\Рабочий стол\P10306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5275" y="2928934"/>
            <a:ext cx="5038725" cy="3778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Наталья\Рабочий стол\DSC0487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0"/>
            <a:ext cx="5143536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Наталья\Рабочий стол\DSC0539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571745"/>
            <a:ext cx="5286380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-99392"/>
            <a:ext cx="7498080" cy="1296144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Параметры развития сенсорных представлений у детей 3 –го года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жизни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124744"/>
            <a:ext cx="8100392" cy="5733256"/>
          </a:xfrm>
        </p:spPr>
        <p:txBody>
          <a:bodyPr>
            <a:normAutofit fontScale="25000" lnSpcReduction="20000"/>
          </a:bodyPr>
          <a:lstStyle/>
          <a:p>
            <a:pPr marL="82296" indent="0">
              <a:buNone/>
            </a:pPr>
            <a:r>
              <a:rPr lang="ru-RU" dirty="0"/>
              <a:t>•	</a:t>
            </a:r>
            <a:r>
              <a:rPr lang="ru-RU" sz="6400" dirty="0"/>
              <a:t>Отличие предметов по цвету, форме, величине:</a:t>
            </a:r>
          </a:p>
          <a:p>
            <a:pPr marL="82296" indent="0">
              <a:buNone/>
            </a:pPr>
            <a:r>
              <a:rPr lang="ru-RU" sz="6400" dirty="0"/>
              <a:t>•	Отличие предметов по признакам:</a:t>
            </a:r>
          </a:p>
          <a:p>
            <a:pPr marL="82296" indent="0">
              <a:buNone/>
            </a:pPr>
            <a:r>
              <a:rPr lang="ru-RU" sz="6400" dirty="0"/>
              <a:t>•	Называет правильно четыре основных цвета и некоторые оттенки цветов.</a:t>
            </a:r>
          </a:p>
          <a:p>
            <a:pPr marL="82296" indent="0">
              <a:buNone/>
            </a:pPr>
            <a:r>
              <a:rPr lang="ru-RU" sz="6400" dirty="0"/>
              <a:t>•	Ориентируется в семи цветах спектра (знает черный и белый цвета), находит по образцу, по просьбе взрослого.</a:t>
            </a:r>
          </a:p>
          <a:p>
            <a:pPr marL="82296" indent="0">
              <a:buNone/>
            </a:pPr>
            <a:r>
              <a:rPr lang="ru-RU" sz="6400" dirty="0"/>
              <a:t>•	Собирает последовательно (вкладывает меньшую в большую) матрешки, мисочки, формочки, колпачки из четырех-шести составляющих (по показу, просьбе взрослого, в самостоятельной игре).</a:t>
            </a:r>
          </a:p>
          <a:p>
            <a:pPr marL="82296" indent="0">
              <a:buNone/>
            </a:pPr>
            <a:r>
              <a:rPr lang="ru-RU" sz="6400" dirty="0"/>
              <a:t>•	Легко подбирает плоские геометрические фигуры к образцу (круг, прямоугольник, треугольник, трапеция, овал, квадрат).</a:t>
            </a:r>
          </a:p>
          <a:p>
            <a:pPr marL="82296" indent="0">
              <a:buNone/>
            </a:pPr>
            <a:r>
              <a:rPr lang="ru-RU" sz="6400" dirty="0"/>
              <a:t>•	Наглядно ориентируется в конфигурации объемных геометрических фигур (подбирает к соответствующим по форме отверстиям). Некоторые из них называет: шар, куб, призма («крыша»), цилиндр («столбик»), кирпичик, конус.</a:t>
            </a:r>
          </a:p>
          <a:p>
            <a:pPr marL="82296" indent="0">
              <a:buNone/>
            </a:pPr>
            <a:r>
              <a:rPr lang="ru-RU" sz="6400" dirty="0"/>
              <a:t>•	Определяет на ощупь (в игре) и называет знакомые геометрические или другие фигуры.</a:t>
            </a:r>
          </a:p>
          <a:p>
            <a:pPr marL="82296" indent="0">
              <a:buNone/>
            </a:pPr>
            <a:r>
              <a:rPr lang="ru-RU" sz="6400" dirty="0"/>
              <a:t>•	Собирает пирамидку из восьми-десяти колец по образцу или по рисунку (по убыванию размера, по размеру и цвету, по форме и размеру).</a:t>
            </a:r>
          </a:p>
          <a:p>
            <a:pPr marL="82296" indent="0">
              <a:buNone/>
            </a:pPr>
            <a:r>
              <a:rPr lang="ru-RU" sz="6400" dirty="0"/>
              <a:t>•	Находит и может назвать большой, маленький предмет, средний — между ними.</a:t>
            </a:r>
          </a:p>
          <a:p>
            <a:pPr marL="82296" indent="0">
              <a:buNone/>
            </a:pPr>
            <a:r>
              <a:rPr lang="ru-RU" sz="6400" dirty="0"/>
              <a:t>•	Определяет предмет по фактуре (мягкий, твердый).</a:t>
            </a:r>
          </a:p>
          <a:p>
            <a:pPr marL="82296" indent="0">
              <a:buNone/>
            </a:pPr>
            <a:r>
              <a:rPr lang="ru-RU" sz="6400" dirty="0"/>
              <a:t>•	Составляет картинку из двух частей (на занятии).</a:t>
            </a:r>
          </a:p>
          <a:p>
            <a:pPr marL="82296" indent="0">
              <a:buNone/>
            </a:pPr>
            <a:r>
              <a:rPr lang="ru-RU" sz="6400" dirty="0"/>
              <a:t>•	Подбирает мозаику к несложному рисунку.</a:t>
            </a:r>
          </a:p>
          <a:p>
            <a:pPr marL="82296" indent="0">
              <a:buNone/>
            </a:pPr>
            <a:r>
              <a:rPr lang="ru-RU" sz="6400" dirty="0"/>
              <a:t>•	Запоминает и указывает место, где стояла убранная взрослым игрушка (в совместной игре).</a:t>
            </a:r>
          </a:p>
          <a:p>
            <a:pPr marL="822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076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Documents and Settings\Наталья\Рабочий стол\DSC058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0"/>
            <a:ext cx="4286280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Наталья\Рабочий стол\DSC058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7639" y="4306507"/>
            <a:ext cx="3826361" cy="255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Наталья\Рабочий стол\P100058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357430"/>
            <a:ext cx="3357585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Диагностика: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35100" y="1447800"/>
          <a:ext cx="749935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189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8005026" cy="608332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:\сенсорика\P10302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06" y="3274759"/>
            <a:ext cx="4500594" cy="3583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Надо\Мои документы срабстола\Делопроизводство\Рабочий стол\мои документы\Фото\Фото к форуму\Конструирование\DSC051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0"/>
            <a:ext cx="5072098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049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:\презентация по экологии группа 2\прогулки 5\DSC0616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6302" y="3725482"/>
            <a:ext cx="4697698" cy="3132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I:\игра\P1030680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0"/>
            <a:ext cx="4643470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Решение задач по сенсорному воспитанию в других видах занятий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Конструирование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82296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82296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1.Ознакомление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  геометрическими фигурами (кубик, кирпичик, призма-крыша, шар).</a:t>
            </a:r>
          </a:p>
          <a:p>
            <a:pPr marL="82296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2.Закрепление знаний о цвете предметов, величины (большой, и маленький кубик).</a:t>
            </a:r>
          </a:p>
          <a:p>
            <a:pPr marL="82296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3.Обучение детей : ориентировка в пространстве (призму ставим на кубик, стул стоит рядом со столом).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356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:\конструирование\P103068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0"/>
            <a:ext cx="4576732" cy="410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Надо\Мои документы срабстола\Делопроизводство\Рабочий стол\мои документы\Фото\Фото к форуму\Конструирование\DSC051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887272"/>
            <a:ext cx="5286380" cy="397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99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88640"/>
            <a:ext cx="7498080" cy="6059760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речи</a:t>
            </a:r>
          </a:p>
          <a:p>
            <a:pPr marL="82296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82296" indent="0">
              <a:buNone/>
            </a:pPr>
            <a:r>
              <a:rPr lang="ru-RU" sz="2800" u="sng" dirty="0">
                <a:latin typeface="Times New Roman" pitchFamily="18" charset="0"/>
                <a:cs typeface="Times New Roman" pitchFamily="18" charset="0"/>
              </a:rPr>
              <a:t>Грамматика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: обучение согласовывать прилагательные с существительными (красное яблоко); существительное с глаголами (шар катится).</a:t>
            </a:r>
          </a:p>
          <a:p>
            <a:pPr marL="82296" indent="0">
              <a:buNone/>
            </a:pPr>
            <a:r>
              <a:rPr lang="ru-RU" sz="2800" u="sng" dirty="0">
                <a:latin typeface="Times New Roman" pitchFamily="18" charset="0"/>
                <a:cs typeface="Times New Roman" pitchFamily="18" charset="0"/>
              </a:rPr>
              <a:t>Связная речь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: обучение отвечать на вопросы воспитателя полным предложением</a:t>
            </a:r>
          </a:p>
          <a:p>
            <a:pPr marL="82296" indent="0">
              <a:buNone/>
            </a:pPr>
            <a:r>
              <a:rPr lang="ru-RU" sz="2800" u="sng" dirty="0">
                <a:latin typeface="Times New Roman" pitchFamily="18" charset="0"/>
                <a:cs typeface="Times New Roman" pitchFamily="18" charset="0"/>
              </a:rPr>
              <a:t>Словарь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: обогащение и активизация слов, обозначающих  качества предметов, сенсорных эталонов.</a:t>
            </a:r>
          </a:p>
          <a:p>
            <a:pPr marL="82296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3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301</TotalTime>
  <Words>623</Words>
  <Application>Microsoft Office PowerPoint</Application>
  <PresentationFormat>Экран (4:3)</PresentationFormat>
  <Paragraphs>84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Солнцестояние</vt:lpstr>
      <vt:lpstr>  МУНИЦИПАЛЬНОЕ  БЮДЖЕТНОЕ  ДОШКОЛЬНОЕ  ОБРАЗОВАТЕЛЬНОЕ УЧРЕЖДЕНИЕ  ДЕТСКИЙ  САД  ПРИСМОТРА  И  ОЗДОРОВЛЕНИЯ  №44    Развитие сенсорных представлений у детей  3-го года жизни  через дидактические игры </vt:lpstr>
      <vt:lpstr>Презентация PowerPoint</vt:lpstr>
      <vt:lpstr>«Игра – это огромное светлое окно, через которое в духовный мир ребенка вливается живительный поток представлений, понятий. Игра – это искра, зажигающая огонек пытливости и любознательности» - В.А.Сухомлинский. </vt:lpstr>
      <vt:lpstr>Параметры развития сенсорных представлений у детей 3 –го года жизни</vt:lpstr>
      <vt:lpstr>Презентация PowerPoint</vt:lpstr>
      <vt:lpstr>Презентация PowerPoint</vt:lpstr>
      <vt:lpstr>Решение задач по сенсорному воспитанию в других видах занятий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 блок Знакомство с цветом предметов </vt:lpstr>
      <vt:lpstr>Презентация PowerPoint</vt:lpstr>
      <vt:lpstr>Презентация PowerPoint</vt:lpstr>
      <vt:lpstr>Презентация PowerPoint</vt:lpstr>
      <vt:lpstr>II блок Знакомство с формой предметов </vt:lpstr>
      <vt:lpstr>Презентация PowerPoint</vt:lpstr>
      <vt:lpstr>Презентация PowerPoint</vt:lpstr>
      <vt:lpstr>III блок Знакомство с величиной предметов </vt:lpstr>
      <vt:lpstr>Презентация PowerPoint</vt:lpstr>
      <vt:lpstr>Презентация PowerPoint</vt:lpstr>
      <vt:lpstr>Принципы дидактических игр:</vt:lpstr>
      <vt:lpstr>Презентация PowerPoint</vt:lpstr>
      <vt:lpstr>Презентация PowerPoint</vt:lpstr>
      <vt:lpstr>Разработаны авторские игры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Диагностика: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сенсорных представлений у детей 3-го года жизни  через дидактические игры</dc:title>
  <dc:creator>Admin</dc:creator>
  <cp:lastModifiedBy>Евгения</cp:lastModifiedBy>
  <cp:revision>33</cp:revision>
  <dcterms:created xsi:type="dcterms:W3CDTF">2014-02-16T06:07:21Z</dcterms:created>
  <dcterms:modified xsi:type="dcterms:W3CDTF">2016-10-20T07:41:41Z</dcterms:modified>
</cp:coreProperties>
</file>