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5" r:id="rId18"/>
    <p:sldId id="273" r:id="rId19"/>
    <p:sldId id="274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681" autoAdjust="0"/>
    <p:restoredTop sz="94660"/>
  </p:normalViewPr>
  <p:slideViewPr>
    <p:cSldViewPr>
      <p:cViewPr varScale="1">
        <p:scale>
          <a:sx n="110" d="100"/>
          <a:sy n="110" d="100"/>
        </p:scale>
        <p:origin x="-1668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3D02B7-4849-4475-A82A-F4DF3DA1A612}" type="datetimeFigureOut">
              <a:rPr lang="ru-RU" smtClean="0"/>
              <a:pPr/>
              <a:t>18.09.2011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0182CC-3DF2-4ED9-AEA4-2F1C5FA1AB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3D02B7-4849-4475-A82A-F4DF3DA1A612}" type="datetimeFigureOut">
              <a:rPr lang="ru-RU" smtClean="0"/>
              <a:pPr/>
              <a:t>18.09.2011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0182CC-3DF2-4ED9-AEA4-2F1C5FA1AB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3D02B7-4849-4475-A82A-F4DF3DA1A612}" type="datetimeFigureOut">
              <a:rPr lang="ru-RU" smtClean="0"/>
              <a:pPr/>
              <a:t>18.09.2011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0182CC-3DF2-4ED9-AEA4-2F1C5FA1AB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3D02B7-4849-4475-A82A-F4DF3DA1A612}" type="datetimeFigureOut">
              <a:rPr lang="ru-RU" smtClean="0"/>
              <a:pPr/>
              <a:t>18.09.2011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0182CC-3DF2-4ED9-AEA4-2F1C5FA1AB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3D02B7-4849-4475-A82A-F4DF3DA1A612}" type="datetimeFigureOut">
              <a:rPr lang="ru-RU" smtClean="0"/>
              <a:pPr/>
              <a:t>18.09.2011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0182CC-3DF2-4ED9-AEA4-2F1C5FA1AB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3D02B7-4849-4475-A82A-F4DF3DA1A612}" type="datetimeFigureOut">
              <a:rPr lang="ru-RU" smtClean="0"/>
              <a:pPr/>
              <a:t>18.09.2011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0182CC-3DF2-4ED9-AEA4-2F1C5FA1AB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3D02B7-4849-4475-A82A-F4DF3DA1A612}" type="datetimeFigureOut">
              <a:rPr lang="ru-RU" smtClean="0"/>
              <a:pPr/>
              <a:t>18.09.2011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0182CC-3DF2-4ED9-AEA4-2F1C5FA1AB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3D02B7-4849-4475-A82A-F4DF3DA1A612}" type="datetimeFigureOut">
              <a:rPr lang="ru-RU" smtClean="0"/>
              <a:pPr/>
              <a:t>18.09.2011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0182CC-3DF2-4ED9-AEA4-2F1C5FA1AB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3D02B7-4849-4475-A82A-F4DF3DA1A612}" type="datetimeFigureOut">
              <a:rPr lang="ru-RU" smtClean="0"/>
              <a:pPr/>
              <a:t>18.09.2011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0182CC-3DF2-4ED9-AEA4-2F1C5FA1AB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3D02B7-4849-4475-A82A-F4DF3DA1A612}" type="datetimeFigureOut">
              <a:rPr lang="ru-RU" smtClean="0"/>
              <a:pPr/>
              <a:t>18.09.2011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0182CC-3DF2-4ED9-AEA4-2F1C5FA1AB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3D02B7-4849-4475-A82A-F4DF3DA1A612}" type="datetimeFigureOut">
              <a:rPr lang="ru-RU" smtClean="0"/>
              <a:pPr/>
              <a:t>18.09.2011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0182CC-3DF2-4ED9-AEA4-2F1C5FA1AB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33D02B7-4849-4475-A82A-F4DF3DA1A612}" type="datetimeFigureOut">
              <a:rPr lang="ru-RU" smtClean="0"/>
              <a:pPr/>
              <a:t>18.09.2011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D0182CC-3DF2-4ED9-AEA4-2F1C5FA1AB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142852"/>
            <a:ext cx="7196158" cy="2000264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latin typeface="Comic Sans MS" pitchFamily="66" charset="0"/>
              </a:rPr>
              <a:t>Нескучные правила дорожного движения</a:t>
            </a:r>
            <a:endParaRPr lang="ru-RU" sz="5400" b="1" dirty="0">
              <a:latin typeface="Comic Sans MS" pitchFamily="66" charset="0"/>
            </a:endParaRPr>
          </a:p>
        </p:txBody>
      </p:sp>
      <p:pic>
        <p:nvPicPr>
          <p:cNvPr id="1027" name="Picture 3" descr="C:\Users\1\Desktop\82828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428868"/>
            <a:ext cx="4762500" cy="3648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dirty="0" smtClean="0">
                <a:latin typeface="Comic Sans MS" pitchFamily="66" charset="0"/>
              </a:rPr>
              <a:t>Остановка</a:t>
            </a:r>
            <a:endParaRPr lang="ru-RU" sz="7200" dirty="0">
              <a:latin typeface="Comic Sans MS" pitchFamily="66" charset="0"/>
            </a:endParaRPr>
          </a:p>
        </p:txBody>
      </p:sp>
      <p:pic>
        <p:nvPicPr>
          <p:cNvPr id="9218" name="Picture 2" descr="C:\Users\1\Desktop\1944_msg-bi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00174"/>
            <a:ext cx="7123219" cy="4772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dirty="0" smtClean="0">
                <a:latin typeface="Comic Sans MS" pitchFamily="66" charset="0"/>
              </a:rPr>
              <a:t>Мост</a:t>
            </a:r>
            <a:endParaRPr lang="ru-RU" sz="7200" dirty="0">
              <a:latin typeface="Comic Sans MS" pitchFamily="66" charset="0"/>
            </a:endParaRPr>
          </a:p>
        </p:txBody>
      </p:sp>
      <p:pic>
        <p:nvPicPr>
          <p:cNvPr id="10242" name="Picture 2" descr="C:\Users\1\Desktop\o_7vy4u8b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4481" y="1357298"/>
            <a:ext cx="6716314" cy="4891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1\Desktop\90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30075"/>
            <a:ext cx="4656622" cy="6627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1\Desktop\eko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35935" y="2325624"/>
            <a:ext cx="4297680" cy="3044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1\Desktop\1199210512AfV5Fp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62039" y="571480"/>
            <a:ext cx="6953299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1\Desktop\svetofor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83846" y="1447800"/>
            <a:ext cx="3601857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>
                <a:latin typeface="Comic Sans MS" pitchFamily="66" charset="0"/>
              </a:rPr>
              <a:t>Пешеходный переход</a:t>
            </a:r>
            <a:endParaRPr lang="ru-RU" sz="7200" dirty="0">
              <a:latin typeface="Comic Sans MS" pitchFamily="66" charset="0"/>
            </a:endParaRPr>
          </a:p>
        </p:txBody>
      </p:sp>
      <p:pic>
        <p:nvPicPr>
          <p:cNvPr id="1026" name="Picture 2" descr="C:\Users\1\Desktop\pereho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857496"/>
            <a:ext cx="3600460" cy="36478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dirty="0" smtClean="0">
                <a:latin typeface="Comic Sans MS" pitchFamily="66" charset="0"/>
              </a:rPr>
              <a:t/>
            </a:r>
            <a:br>
              <a:rPr lang="ru-RU" sz="7200" dirty="0" smtClean="0">
                <a:latin typeface="Comic Sans MS" pitchFamily="66" charset="0"/>
              </a:rPr>
            </a:br>
            <a:r>
              <a:rPr lang="ru-RU" sz="7200" dirty="0" smtClean="0">
                <a:latin typeface="Comic Sans MS" pitchFamily="66" charset="0"/>
              </a:rPr>
              <a:t>Подземный переход</a:t>
            </a:r>
            <a:endParaRPr lang="ru-RU" sz="7200" dirty="0">
              <a:latin typeface="Comic Sans MS" pitchFamily="66" charset="0"/>
            </a:endParaRPr>
          </a:p>
        </p:txBody>
      </p:sp>
      <p:pic>
        <p:nvPicPr>
          <p:cNvPr id="2051" name="Picture 3" descr="C:\Users\1\Desktop\11776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500306"/>
            <a:ext cx="4137043" cy="41163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785794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latin typeface="Comic Sans MS" pitchFamily="66" charset="0"/>
              </a:rPr>
              <a:t>Пункт первой медицинской </a:t>
            </a:r>
            <a:r>
              <a:rPr lang="ru-RU" sz="6600" dirty="0" smtClean="0"/>
              <a:t>помощи</a:t>
            </a:r>
            <a:endParaRPr lang="ru-RU" sz="6600" dirty="0"/>
          </a:p>
        </p:txBody>
      </p:sp>
      <p:pic>
        <p:nvPicPr>
          <p:cNvPr id="3074" name="Picture 2" descr="C:\Users\1\Desktop\0003-003-Punkt-pervoj-meditsinskoj-pomosch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786058"/>
            <a:ext cx="5835659" cy="4376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dirty="0" smtClean="0">
                <a:latin typeface="Comic Sans MS" pitchFamily="66" charset="0"/>
              </a:rPr>
              <a:t>Дети</a:t>
            </a:r>
            <a:endParaRPr lang="ru-RU" sz="7200" dirty="0">
              <a:latin typeface="Comic Sans MS" pitchFamily="66" charset="0"/>
            </a:endParaRPr>
          </a:p>
        </p:txBody>
      </p:sp>
      <p:pic>
        <p:nvPicPr>
          <p:cNvPr id="4098" name="Picture 2" descr="C:\Users\1\Desktop\deti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714488"/>
            <a:ext cx="5486138" cy="47113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8143900" cy="143985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latin typeface="Comic Sans MS" pitchFamily="66" charset="0"/>
              </a:rPr>
              <a:t>Помни!!!</a:t>
            </a:r>
            <a:br>
              <a:rPr lang="ru-RU" sz="4800" b="1" dirty="0" smtClean="0">
                <a:latin typeface="Comic Sans MS" pitchFamily="66" charset="0"/>
              </a:rPr>
            </a:br>
            <a:r>
              <a:rPr lang="ru-RU" sz="4800" b="1" dirty="0" smtClean="0">
                <a:latin typeface="Comic Sans MS" pitchFamily="66" charset="0"/>
              </a:rPr>
              <a:t>Дорога не место для </a:t>
            </a:r>
            <a:r>
              <a:rPr lang="ru-RU" sz="4800" b="1" dirty="0" smtClean="0"/>
              <a:t>игры</a:t>
            </a:r>
            <a:endParaRPr lang="ru-RU" sz="4800" b="1" dirty="0"/>
          </a:p>
        </p:txBody>
      </p:sp>
      <p:pic>
        <p:nvPicPr>
          <p:cNvPr id="4" name="Picture 5" descr="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929640"/>
            <a:ext cx="5643602" cy="4714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dirty="0" smtClean="0">
                <a:latin typeface="Comic Sans MS" pitchFamily="66" charset="0"/>
              </a:rPr>
              <a:t/>
            </a:r>
            <a:br>
              <a:rPr lang="ru-RU" sz="7200" dirty="0" smtClean="0">
                <a:latin typeface="Comic Sans MS" pitchFamily="66" charset="0"/>
              </a:rPr>
            </a:br>
            <a:r>
              <a:rPr lang="ru-RU" sz="7200" dirty="0" smtClean="0">
                <a:latin typeface="Comic Sans MS" pitchFamily="66" charset="0"/>
              </a:rPr>
              <a:t/>
            </a:r>
            <a:br>
              <a:rPr lang="ru-RU" sz="7200" dirty="0" smtClean="0">
                <a:latin typeface="Comic Sans MS" pitchFamily="66" charset="0"/>
              </a:rPr>
            </a:br>
            <a:r>
              <a:rPr lang="ru-RU" sz="7200" dirty="0" smtClean="0">
                <a:latin typeface="Comic Sans MS" pitchFamily="66" charset="0"/>
              </a:rPr>
              <a:t>Движение пешеходов запрещено</a:t>
            </a:r>
            <a:endParaRPr lang="ru-RU" sz="7200" dirty="0">
              <a:latin typeface="Comic Sans MS" pitchFamily="66" charset="0"/>
            </a:endParaRPr>
          </a:p>
        </p:txBody>
      </p:sp>
      <p:pic>
        <p:nvPicPr>
          <p:cNvPr id="5122" name="Picture 2" descr="C:\Users\1\Desktop\information_items_1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3643314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dirty="0" smtClean="0">
                <a:latin typeface="Comic Sans MS" pitchFamily="66" charset="0"/>
              </a:rPr>
              <a:t/>
            </a:r>
            <a:br>
              <a:rPr lang="ru-RU" sz="7200" dirty="0" smtClean="0">
                <a:latin typeface="Comic Sans MS" pitchFamily="66" charset="0"/>
              </a:rPr>
            </a:br>
            <a:r>
              <a:rPr lang="ru-RU" sz="6600" dirty="0" smtClean="0">
                <a:latin typeface="Comic Sans MS" pitchFamily="66" charset="0"/>
              </a:rPr>
              <a:t>Место остановки автобуса</a:t>
            </a:r>
            <a:endParaRPr lang="ru-RU" sz="6600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1\Desktop\9fdb9642cf4b52c63cd181e5f53c82fb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2643182"/>
            <a:ext cx="2857500" cy="4029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1571612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 smtClean="0"/>
              <a:t>СТО</a:t>
            </a:r>
            <a:br>
              <a:rPr lang="ru-RU" sz="7200" b="1" dirty="0" smtClean="0"/>
            </a:br>
            <a:r>
              <a:rPr lang="ru-RU" sz="7200" b="1" dirty="0" smtClean="0"/>
              <a:t>???</a:t>
            </a:r>
            <a:br>
              <a:rPr lang="ru-RU" sz="7200" b="1" dirty="0" smtClean="0"/>
            </a:br>
            <a:r>
              <a:rPr lang="ru-RU" sz="7200" dirty="0" smtClean="0"/>
              <a:t/>
            </a:r>
            <a:br>
              <a:rPr lang="ru-RU" sz="7200" dirty="0" smtClean="0"/>
            </a:br>
            <a:endParaRPr lang="ru-RU" sz="7200" dirty="0"/>
          </a:p>
        </p:txBody>
      </p:sp>
      <p:pic>
        <p:nvPicPr>
          <p:cNvPr id="15363" name="Picture 3" descr="C:\Users\1\Desktop\1300258384_177862562_1---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928802"/>
            <a:ext cx="6334169" cy="4750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erekhod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57554" y="642918"/>
            <a:ext cx="5286412" cy="5873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C:\Users\1\Desktop\1278791098_8374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0"/>
            <a:ext cx="1724188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571480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latin typeface="Comic Sans MS" pitchFamily="66" charset="0"/>
              </a:rPr>
              <a:t>Спасибо за внимание</a:t>
            </a:r>
            <a:endParaRPr lang="ru-RU" sz="7200" dirty="0">
              <a:latin typeface="Comic Sans MS" pitchFamily="66" charset="0"/>
            </a:endParaRPr>
          </a:p>
        </p:txBody>
      </p:sp>
      <p:pic>
        <p:nvPicPr>
          <p:cNvPr id="17411" name="Picture 3" descr="C:\Users\1\Desktop\film_2138_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214554"/>
            <a:ext cx="5932658" cy="4437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7147770" cy="2082792"/>
          </a:xfrm>
        </p:spPr>
        <p:txBody>
          <a:bodyPr>
            <a:noAutofit/>
          </a:bodyPr>
          <a:lstStyle/>
          <a:p>
            <a:pPr algn="ctr"/>
            <a:r>
              <a:rPr lang="ru-RU" sz="9600" b="1" dirty="0" smtClean="0">
                <a:latin typeface="Comic Sans MS" pitchFamily="66" charset="0"/>
              </a:rPr>
              <a:t>загадки</a:t>
            </a:r>
            <a:endParaRPr lang="ru-RU" sz="9600" b="1" dirty="0">
              <a:latin typeface="Comic Sans MS" pitchFamily="66" charset="0"/>
            </a:endParaRPr>
          </a:p>
        </p:txBody>
      </p:sp>
      <p:pic>
        <p:nvPicPr>
          <p:cNvPr id="2050" name="Picture 2" descr="C:\Users\1\Desktop\p4_kl-17-11-10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1928802"/>
            <a:ext cx="3643338" cy="459060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dirty="0" smtClean="0">
                <a:latin typeface="Comic Sans MS" pitchFamily="66" charset="0"/>
              </a:rPr>
              <a:t>автомобили</a:t>
            </a:r>
            <a:endParaRPr lang="ru-RU" sz="7200" dirty="0">
              <a:latin typeface="Comic Sans MS" pitchFamily="66" charset="0"/>
            </a:endParaRPr>
          </a:p>
        </p:txBody>
      </p:sp>
      <p:pic>
        <p:nvPicPr>
          <p:cNvPr id="3074" name="Picture 2" descr="C:\Users\1\Desktop\v_text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23405" y="1500175"/>
            <a:ext cx="6909872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dirty="0" smtClean="0">
                <a:latin typeface="Comic Sans MS" pitchFamily="66" charset="0"/>
              </a:rPr>
              <a:t>светофор</a:t>
            </a:r>
            <a:endParaRPr lang="ru-RU" sz="7200" dirty="0">
              <a:latin typeface="Comic Sans MS" pitchFamily="66" charset="0"/>
            </a:endParaRPr>
          </a:p>
        </p:txBody>
      </p:sp>
      <p:pic>
        <p:nvPicPr>
          <p:cNvPr id="4098" name="Picture 2" descr="C:\Users\1\Desktop\1290665759_svetofo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84325" y="1447800"/>
            <a:ext cx="72009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dirty="0" smtClean="0">
                <a:latin typeface="Comic Sans MS" pitchFamily="66" charset="0"/>
              </a:rPr>
              <a:t>автобус</a:t>
            </a:r>
            <a:endParaRPr lang="ru-RU" sz="7200" dirty="0">
              <a:latin typeface="Comic Sans MS" pitchFamily="66" charset="0"/>
            </a:endParaRPr>
          </a:p>
        </p:txBody>
      </p:sp>
      <p:pic>
        <p:nvPicPr>
          <p:cNvPr id="5122" name="Picture 2" descr="C:\Users\1\Desktop\Passenger_Bus__City_Buses__Auto_Accessori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9775" y="1504950"/>
            <a:ext cx="6350000" cy="4686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dirty="0" smtClean="0">
                <a:latin typeface="Comic Sans MS" pitchFamily="66" charset="0"/>
              </a:rPr>
              <a:t>велосипед</a:t>
            </a:r>
            <a:endParaRPr lang="ru-RU" sz="7200" dirty="0">
              <a:latin typeface="Comic Sans MS" pitchFamily="66" charset="0"/>
            </a:endParaRPr>
          </a:p>
        </p:txBody>
      </p:sp>
      <p:pic>
        <p:nvPicPr>
          <p:cNvPr id="6146" name="Picture 2" descr="C:\Users\1\Desktop\v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64510" y="1447800"/>
            <a:ext cx="4240530" cy="48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dirty="0" smtClean="0">
                <a:latin typeface="Comic Sans MS" pitchFamily="66" charset="0"/>
              </a:rPr>
              <a:t>Переход</a:t>
            </a:r>
            <a:endParaRPr lang="ru-RU" sz="7200" dirty="0">
              <a:latin typeface="Comic Sans MS" pitchFamily="66" charset="0"/>
            </a:endParaRPr>
          </a:p>
        </p:txBody>
      </p:sp>
      <p:pic>
        <p:nvPicPr>
          <p:cNvPr id="7170" name="Picture 2" descr="C:\Users\1\Desktop\lines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62275" y="2114550"/>
            <a:ext cx="4445000" cy="3467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dirty="0" smtClean="0">
                <a:latin typeface="Comic Sans MS" pitchFamily="66" charset="0"/>
              </a:rPr>
              <a:t>Колёса</a:t>
            </a:r>
            <a:endParaRPr lang="ru-RU" sz="7200" dirty="0">
              <a:latin typeface="Comic Sans MS" pitchFamily="66" charset="0"/>
            </a:endParaRPr>
          </a:p>
        </p:txBody>
      </p:sp>
      <p:pic>
        <p:nvPicPr>
          <p:cNvPr id="8194" name="Picture 2" descr="C:\Users\1\Desktop\4-wheels-fina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79775" y="2324100"/>
            <a:ext cx="3810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115</TotalTime>
  <Words>24</Words>
  <Application>Microsoft Office PowerPoint</Application>
  <PresentationFormat>Экран (4:3)</PresentationFormat>
  <Paragraphs>19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Солнцестояние</vt:lpstr>
      <vt:lpstr>Нескучные правила дорожного движения</vt:lpstr>
      <vt:lpstr>Помни!!! Дорога не место для игры</vt:lpstr>
      <vt:lpstr>загадки</vt:lpstr>
      <vt:lpstr>автомобили</vt:lpstr>
      <vt:lpstr>светофор</vt:lpstr>
      <vt:lpstr>автобус</vt:lpstr>
      <vt:lpstr>велосипед</vt:lpstr>
      <vt:lpstr>Переход</vt:lpstr>
      <vt:lpstr>Колёса</vt:lpstr>
      <vt:lpstr>Остановка</vt:lpstr>
      <vt:lpstr>Мост</vt:lpstr>
      <vt:lpstr>Слайд 12</vt:lpstr>
      <vt:lpstr>Слайд 13</vt:lpstr>
      <vt:lpstr>Слайд 14</vt:lpstr>
      <vt:lpstr>Слайд 15</vt:lpstr>
      <vt:lpstr> Пешеходный переход</vt:lpstr>
      <vt:lpstr> Подземный переход</vt:lpstr>
      <vt:lpstr>Пункт первой медицинской помощи</vt:lpstr>
      <vt:lpstr>Дети</vt:lpstr>
      <vt:lpstr>  Движение пешеходов запрещено</vt:lpstr>
      <vt:lpstr> Место остановки автобуса</vt:lpstr>
      <vt:lpstr>СТО ???  </vt:lpstr>
      <vt:lpstr>Слайд 23</vt:lpstr>
      <vt:lpstr>Спасибо за внимание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Нескучные правила дорожного движения</dc:title>
  <dc:creator>1</dc:creator>
  <cp:lastModifiedBy>1</cp:lastModifiedBy>
  <cp:revision>15</cp:revision>
  <dcterms:created xsi:type="dcterms:W3CDTF">2011-09-18T06:55:52Z</dcterms:created>
  <dcterms:modified xsi:type="dcterms:W3CDTF">2011-09-18T09:54:37Z</dcterms:modified>
</cp:coreProperties>
</file>