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1" r:id="rId8"/>
    <p:sldId id="259" r:id="rId9"/>
    <p:sldId id="260" r:id="rId10"/>
    <p:sldId id="263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44" autoAdjust="0"/>
    <p:restoredTop sz="94660"/>
  </p:normalViewPr>
  <p:slideViewPr>
    <p:cSldViewPr>
      <p:cViewPr varScale="1">
        <p:scale>
          <a:sx n="83" d="100"/>
          <a:sy n="83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BC7C6C-CFA9-4E5D-A958-5E2219AE8D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4C8341-3A60-4AFF-AF7A-9A5C16062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600976" cy="12858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    История развития        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           </a:t>
            </a:r>
            <a:r>
              <a:rPr lang="ru-RU" sz="4800" dirty="0" smtClean="0">
                <a:solidFill>
                  <a:srgbClr val="7030A0"/>
                </a:solidFill>
              </a:rPr>
              <a:t>автомобиля.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00042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 дошкольное  образовательное учреждение  детский сад компенсирующего вида № 25  «Солнечный зайчик»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471488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Лымарь</a:t>
            </a:r>
            <a:r>
              <a:rPr lang="ru-RU" dirty="0" smtClean="0"/>
              <a:t>   Т.В.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smtClean="0"/>
              <a:t>2016г.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86454"/>
            <a:ext cx="8229600" cy="7858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Карета состояла из кабины, в которой сидели пассажиры, высокие колеса легко передвигались по улицам города , был фонарь для освещения ночью и место для кучера - </a:t>
            </a:r>
            <a:r>
              <a:rPr lang="ru-RU" b="1" dirty="0" smtClean="0"/>
              <a:t>облучок</a:t>
            </a:r>
            <a:endParaRPr lang="ru-RU" b="1" dirty="0"/>
          </a:p>
        </p:txBody>
      </p:sp>
      <p:pic>
        <p:nvPicPr>
          <p:cNvPr id="20482" name="Picture 2" descr="http://img-fotki.yandex.ru/get/3206/sevito2.2/0_6af_d1d6075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920158" cy="519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7"/>
            <a:ext cx="8229600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машины были похожи на кареты. Высокие кабины, мощные колеса.</a:t>
            </a:r>
            <a:endParaRPr lang="ru-RU" dirty="0"/>
          </a:p>
        </p:txBody>
      </p:sp>
      <p:pic>
        <p:nvPicPr>
          <p:cNvPr id="24578" name="Picture 2" descr="http://caretro.ru/wp-content/uploads/1rus_ser_av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79991" cy="495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1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Чтобы автомобиль мог быстро двигаться, человек придумал ему железное сердце - </a:t>
            </a:r>
            <a:r>
              <a:rPr lang="ru-RU" b="1" dirty="0" smtClean="0"/>
              <a:t>мотор</a:t>
            </a:r>
            <a:endParaRPr lang="ru-RU" b="1" dirty="0"/>
          </a:p>
        </p:txBody>
      </p:sp>
      <p:pic>
        <p:nvPicPr>
          <p:cNvPr id="22530" name="Picture 2" descr="http://www.zastavki.com/pictures/1600x1200/Auto_BMW_Z4__00036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24206"/>
            <a:ext cx="5929320" cy="4452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"/>
            <a:ext cx="8229600" cy="1571612"/>
          </a:xfrm>
        </p:spPr>
        <p:txBody>
          <a:bodyPr/>
          <a:lstStyle/>
          <a:p>
            <a:r>
              <a:rPr lang="ru-RU" dirty="0" smtClean="0"/>
              <a:t>Чтобы это сердце работало, человек стал использовать бензин. </a:t>
            </a:r>
            <a:endParaRPr lang="ru-RU" dirty="0"/>
          </a:p>
        </p:txBody>
      </p:sp>
      <p:pic>
        <p:nvPicPr>
          <p:cNvPr id="23554" name="Picture 2" descr="http://www.firmsale.ru/wp-content/uploads/2013/04/zapra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095884" cy="509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«Победа»</a:t>
            </a:r>
            <a:endParaRPr lang="ru-RU" dirty="0"/>
          </a:p>
        </p:txBody>
      </p:sp>
      <p:pic>
        <p:nvPicPr>
          <p:cNvPr id="25602" name="Picture 2" descr="http://www.avtosssr.ru/userfiles/164049_26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262698" cy="37576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85789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проходило время, и художники-конструкторы моделировали новые машины и давали им разные названия.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«Волга»</a:t>
            </a:r>
            <a:endParaRPr lang="ru-RU" dirty="0"/>
          </a:p>
        </p:txBody>
      </p:sp>
      <p:pic>
        <p:nvPicPr>
          <p:cNvPr id="26628" name="Picture 4" descr="http://www.avtosssr.ru/userfiles/%D0%90%D0%B2%D1%82%D0%BE%D0%BC%D0%BE%D0%B1%D0%B8%D0%BB%D1%8C_%D0%92%D0%BE%D0%BB%D0%B3%D0%B0_%D0%93%D0%90%D0%97-21_%D0%BE%D0%BF%D1%8B%D1%82%D0%BD%D1%8B%D0%B9_%D0%BE%D0%B1%D1%80%D0%B0%D0%B7%D0%B5%D1%86_%D1%84%D0%BE%D1%82%D0%BE_1950%D1%85__weqwq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139017" cy="513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«Москвич»</a:t>
            </a:r>
            <a:endParaRPr lang="ru-RU" dirty="0"/>
          </a:p>
        </p:txBody>
      </p:sp>
      <p:pic>
        <p:nvPicPr>
          <p:cNvPr id="27650" name="Picture 2" descr="http://img7.autonavigator.ru/carsfoto/1024/15379/227005/Moskvich_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10333"/>
            <a:ext cx="7786708" cy="584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Грузовые автомобили </a:t>
            </a:r>
            <a:endParaRPr lang="ru-RU" dirty="0"/>
          </a:p>
        </p:txBody>
      </p:sp>
      <p:pic>
        <p:nvPicPr>
          <p:cNvPr id="28674" name="Picture 2" descr="http://lizinginfo.com/wp-content/uploads/2014/07/lizing-gry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678398" cy="466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7715304" cy="6357958"/>
          </a:xfrm>
        </p:spPr>
        <p:txBody>
          <a:bodyPr>
            <a:normAutofit/>
          </a:bodyPr>
          <a:lstStyle/>
          <a:p>
            <a:r>
              <a:rPr lang="ru-RU" dirty="0" smtClean="0"/>
              <a:t>Водитель должен отлично знать устройство машины и управлять ею умело, особенно на улицах большого города, где много машин и пешеходов. Правила дорожного движения водитель должен знать назубок и никогда не нарушать их. Водитель должен иметь отличное зрение, быструю реакцию, отличную память, выносливость, силу, уметь мгновенно принять решение в сложной ситуации. </a:t>
            </a:r>
          </a:p>
        </p:txBody>
      </p:sp>
      <p:pic>
        <p:nvPicPr>
          <p:cNvPr id="29698" name="Picture 2" descr="http://bk-detstvo.narod.ru/images/Mihalkov_dyadyaStepa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3571876"/>
            <a:ext cx="176212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Информация взята из книги  </a:t>
            </a:r>
            <a:r>
              <a:rPr lang="en-US" dirty="0" smtClean="0"/>
              <a:t>O.</a:t>
            </a:r>
            <a:r>
              <a:rPr lang="ru-RU" dirty="0" smtClean="0"/>
              <a:t>Н. </a:t>
            </a:r>
            <a:r>
              <a:rPr lang="ru-RU" dirty="0" err="1" smtClean="0"/>
              <a:t>Каушкаль</a:t>
            </a:r>
            <a:r>
              <a:rPr lang="ru-RU" dirty="0" smtClean="0"/>
              <a:t> «Формирование целостной картины мира»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714752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Загадка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08" y="2143116"/>
            <a:ext cx="6543692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Не летает, не жужжит,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Жук по улице бежит.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 горят в глазах жука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Два блестящих огонька.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m2klub.ru/wp-content/mashina-marty-sobolevsk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396660" cy="4162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572140"/>
            <a:ext cx="7467600" cy="9018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Как только древние люди  сделали лошадь домашним животным,  они стали использовать ее в качестве  транспортного средства.</a:t>
            </a:r>
            <a:endParaRPr lang="ru-RU" dirty="0"/>
          </a:p>
        </p:txBody>
      </p:sp>
      <p:pic>
        <p:nvPicPr>
          <p:cNvPr id="2050" name="Picture 2" descr="http://westernhorse.ru/pic/text/ri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5612051" cy="4169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Лошадь – первый транспорт 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43578"/>
            <a:ext cx="7467600" cy="8303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Другие народы  использовали в качестве транспортного средства  и других животных:  слонов, верблюдов,  </a:t>
            </a:r>
            <a:r>
              <a:rPr lang="ru-RU" dirty="0" err="1" smtClean="0"/>
              <a:t>ослов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8" name="Picture 4" descr="http://life-trip.ru/wp-content/uploads/2011/03/katanie-na-slone-v-tajlande-pai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4772025" cy="3181350"/>
          </a:xfrm>
          <a:prstGeom prst="rect">
            <a:avLst/>
          </a:prstGeom>
          <a:noFill/>
        </p:spPr>
      </p:pic>
      <p:pic>
        <p:nvPicPr>
          <p:cNvPr id="31746" name="Picture 2" descr="http://wheretoholiday21.com/wp-content/uploads/2012/04/%D0%BF%D1%83%D1%81%D1%82%D1%8B%D0%BD%D1%8F_%D0%BE%D1%82%D0%B5%D0%BB%D1%8C_%D0%B2%D0%B5%D1%80%D0%B1%D0%BB%D1%8E%D0%B4_pustinya_hotel_cam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72025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636"/>
            <a:ext cx="7496204" cy="14733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Люди и до сих пор  могут перемещаться  верхом  на животных.  Но для перевозки грузов  животные не очень удобны:   на них не поместится  много  поклажи.</a:t>
            </a:r>
            <a:endParaRPr lang="ru-RU" dirty="0"/>
          </a:p>
        </p:txBody>
      </p:sp>
      <p:pic>
        <p:nvPicPr>
          <p:cNvPr id="32770" name="Picture 2" descr="http://elements.dp.ua/pic/iran/abyneh/3321_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593694" cy="439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Телега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tamariki.net/wp-content/uploads/2015/08/cartwhe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500824" cy="4333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Чтобы перевозить грузы, человек придумал телегу.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72074"/>
            <a:ext cx="8258204" cy="1339841"/>
          </a:xfrm>
        </p:spPr>
        <p:txBody>
          <a:bodyPr>
            <a:normAutofit/>
          </a:bodyPr>
          <a:lstStyle/>
          <a:p>
            <a:r>
              <a:rPr lang="ru-RU" dirty="0" smtClean="0"/>
              <a:t>Сбил из досок деревянный ящик, приладил колеса, впряг в телегу лошадь и стал перевозить груз</a:t>
            </a:r>
            <a:endParaRPr lang="ru-RU" dirty="0"/>
          </a:p>
        </p:txBody>
      </p:sp>
      <p:pic>
        <p:nvPicPr>
          <p:cNvPr id="16386" name="Picture 2" descr="http://migranov.ru/photoalbum/horses/tele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429518" cy="496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29264"/>
            <a:ext cx="8229600" cy="11430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Человек решил сделать над телегой крышу из плотной ткани или шкуры животного. Получилась хорошая повозка для перевозки </a:t>
            </a:r>
            <a:r>
              <a:rPr lang="ru-RU" dirty="0" smtClean="0"/>
              <a:t>груза людей.</a:t>
            </a:r>
            <a:endParaRPr lang="ru-RU" dirty="0"/>
          </a:p>
        </p:txBody>
      </p:sp>
      <p:pic>
        <p:nvPicPr>
          <p:cNvPr id="18434" name="Picture 2" descr="http://zimakov.ucoz.ru/_si/0/722435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3767"/>
            <a:ext cx="6572296" cy="497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2867</TotalTime>
  <Words>334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 История развития                    автомобиля.</vt:lpstr>
      <vt:lpstr>Загадка:</vt:lpstr>
      <vt:lpstr>Слайд 3</vt:lpstr>
      <vt:lpstr>Слайд 4</vt:lpstr>
      <vt:lpstr>Слайд 5</vt:lpstr>
      <vt:lpstr>Слайд 6</vt:lpstr>
      <vt:lpstr>Телега</vt:lpstr>
      <vt:lpstr>Слайд 8</vt:lpstr>
      <vt:lpstr>Слайд 9</vt:lpstr>
      <vt:lpstr>Слайд 10</vt:lpstr>
      <vt:lpstr>Слайд 11</vt:lpstr>
      <vt:lpstr>Слайд 12</vt:lpstr>
      <vt:lpstr>Слайд 13</vt:lpstr>
      <vt:lpstr>«Победа»</vt:lpstr>
      <vt:lpstr>«Волга»</vt:lpstr>
      <vt:lpstr>«Москвич»</vt:lpstr>
      <vt:lpstr>Грузовые автомобили 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автомобиля</dc:title>
  <dc:creator>SSS</dc:creator>
  <cp:lastModifiedBy>VLD</cp:lastModifiedBy>
  <cp:revision>258</cp:revision>
  <dcterms:created xsi:type="dcterms:W3CDTF">2016-02-21T10:54:01Z</dcterms:created>
  <dcterms:modified xsi:type="dcterms:W3CDTF">2016-10-20T12:00:59Z</dcterms:modified>
</cp:coreProperties>
</file>