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76" r:id="rId5"/>
    <p:sldId id="269" r:id="rId6"/>
    <p:sldId id="257" r:id="rId7"/>
    <p:sldId id="259" r:id="rId8"/>
    <p:sldId id="262" r:id="rId9"/>
    <p:sldId id="277" r:id="rId10"/>
    <p:sldId id="267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1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8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1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6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5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4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1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0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6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5C7A-4ED3-4049-A8A2-56DC010A80A7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A2EC-42CB-498A-A254-9F5907199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«Наша друзья – электроприборы!!!»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для детей старшего дошкольного возраста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301208"/>
            <a:ext cx="2664296" cy="115212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Воспитатель: 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Вагина</a:t>
            </a:r>
          </a:p>
          <a:p>
            <a:pPr algn="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Татьяна Сергеевна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16" l="345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088627" cy="22326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3514"/>
            <a:ext cx="14319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100000" l="400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337107" cy="45856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63789" y="5085184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МОЛОДЦЫ!!!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нтик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" b="990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3" y="404664"/>
            <a:ext cx="2649279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22" l="334" r="99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28" y="2436881"/>
            <a:ext cx="3529732" cy="44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20" l="246" r="992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2285"/>
            <a:ext cx="306515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" y="4073992"/>
            <a:ext cx="3563888" cy="263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48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68760"/>
            <a:ext cx="2190333" cy="35730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139952" y="4221088"/>
            <a:ext cx="792088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7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юг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188640"/>
            <a:ext cx="3615829" cy="276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65747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56248"/>
            <a:ext cx="3672011" cy="380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лод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1" b="98519" l="574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8" y="147471"/>
            <a:ext cx="5702424" cy="327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99404"/>
            <a:ext cx="4203824" cy="361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4941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5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кров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" b="100000" l="0" r="99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3789040"/>
            <a:ext cx="3645187" cy="2648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335" y="260648"/>
            <a:ext cx="41636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0" b="97840" l="0" r="99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44016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всеприборы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3"/>
            <a:ext cx="4901496" cy="346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16" y="2544912"/>
            <a:ext cx="3797803" cy="41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 мно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8" y="1412776"/>
            <a:ext cx="8829426" cy="4042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7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4275"/>
            <a:ext cx="2592288" cy="259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92696"/>
            <a:ext cx="313184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28665"/>
            <a:ext cx="1894014" cy="238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973" y="404664"/>
            <a:ext cx="2544467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с вырезом 2"/>
          <p:cNvSpPr/>
          <p:nvPr/>
        </p:nvSpPr>
        <p:spPr>
          <a:xfrm>
            <a:off x="3923928" y="1867136"/>
            <a:ext cx="162648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923928" y="4869160"/>
            <a:ext cx="1626480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4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4038"/>
            <a:ext cx="3168352" cy="23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0815"/>
            <a:ext cx="265747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8392"/>
            <a:ext cx="3038231" cy="228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58392"/>
            <a:ext cx="4217732" cy="242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с вырезом 1"/>
          <p:cNvSpPr/>
          <p:nvPr/>
        </p:nvSpPr>
        <p:spPr>
          <a:xfrm>
            <a:off x="4139952" y="4005064"/>
            <a:ext cx="148246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995936" y="1484784"/>
            <a:ext cx="148246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«Наша друзья – электроприборы!!!» для детей старшего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друзья – электроприборы!!!» для детей старшего дошкольного возраста</dc:title>
  <dc:creator>ENOT</dc:creator>
  <cp:lastModifiedBy>vseslav70</cp:lastModifiedBy>
  <cp:revision>7</cp:revision>
  <dcterms:created xsi:type="dcterms:W3CDTF">2016-10-18T15:34:09Z</dcterms:created>
  <dcterms:modified xsi:type="dcterms:W3CDTF">2016-10-19T14:41:13Z</dcterms:modified>
</cp:coreProperties>
</file>