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71" r:id="rId6"/>
    <p:sldId id="268" r:id="rId7"/>
    <p:sldId id="277" r:id="rId8"/>
    <p:sldId id="273" r:id="rId9"/>
    <p:sldId id="275" r:id="rId10"/>
    <p:sldId id="263" r:id="rId11"/>
    <p:sldId id="281" r:id="rId12"/>
    <p:sldId id="282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CC84E9-D3D2-49C5-861B-F4CCD748B48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CB8A30-CE7B-423B-8028-EBA6A165B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73;&#1088;&#1086;%20&#1080;%20&#1076;&#1086;&#1073;&#1088;&#1086;&#1078;&#1077;&#1083;&#1072;&#1090;&#1077;&#1083;&#1100;&#1085;&#1086;&#1089;&#1090;&#1100;\Doroga_dobra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73;&#1088;&#1086;%20&#1080;%20&#1076;&#1086;&#1073;&#1088;&#1086;&#1078;&#1077;&#1083;&#1072;&#1090;&#1077;&#1083;&#1100;&#1085;&#1086;&#1089;&#1090;&#1100;\bethoven_-_lunnaya_sonata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6362"/>
            <a:ext cx="91440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6" name="Rectangle 6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</a:rPr>
              <a:t>ДОРОГА   ДОБРА</a:t>
            </a:r>
          </a:p>
        </p:txBody>
      </p:sp>
      <p:pic>
        <p:nvPicPr>
          <p:cNvPr id="51207" name="Doroga_dobr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52" fill="hold"/>
                                        <p:tgtEl>
                                          <p:spTgt spid="51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6000" b="1" smtClean="0">
                <a:solidFill>
                  <a:schemeClr val="tx2"/>
                </a:solidFill>
                <a:latin typeface="Times New Roman" pitchFamily="18" charset="0"/>
              </a:rPr>
              <a:t>ПОСЛОВИЦЫ О ДОБРЕ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323850" y="1341438"/>
            <a:ext cx="8229600" cy="2333625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Худо тому, кто добра не творит никому.</a:t>
            </a:r>
          </a:p>
          <a:p>
            <a:r>
              <a:rPr lang="ru-RU" b="1" smtClean="0">
                <a:latin typeface="Times New Roman" pitchFamily="18" charset="0"/>
              </a:rPr>
              <a:t>Кто делает добрые дела, тому жизнь мила.</a:t>
            </a:r>
          </a:p>
          <a:p>
            <a:r>
              <a:rPr lang="ru-RU" b="1" smtClean="0">
                <a:latin typeface="Times New Roman" pitchFamily="18" charset="0"/>
              </a:rPr>
              <a:t>Добрые умирают, да дела их живут.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644900"/>
            <a:ext cx="349408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девочке св огн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557338"/>
            <a:ext cx="4464050" cy="4349750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79388" y="1916113"/>
            <a:ext cx="4392612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952625" algn="l"/>
              </a:tabLst>
            </a:pPr>
            <a:r>
              <a:rPr lang="ru-RU" sz="2600" b="1" dirty="0">
                <a:solidFill>
                  <a:srgbClr val="008000"/>
                </a:solidFill>
              </a:rPr>
              <a:t>Желаю вам приятных впечатлений.</a:t>
            </a:r>
          </a:p>
          <a:p>
            <a:pPr>
              <a:tabLst>
                <a:tab pos="1952625" algn="l"/>
              </a:tabLst>
            </a:pPr>
            <a:r>
              <a:rPr lang="ru-RU" sz="2600" b="1" dirty="0">
                <a:solidFill>
                  <a:srgbClr val="008000"/>
                </a:solidFill>
              </a:rPr>
              <a:t>Смеха, радости, волнений!</a:t>
            </a:r>
          </a:p>
          <a:p>
            <a:pPr>
              <a:tabLst>
                <a:tab pos="1952625" algn="l"/>
              </a:tabLst>
            </a:pPr>
            <a:r>
              <a:rPr lang="ru-RU" sz="2600" b="1" dirty="0">
                <a:solidFill>
                  <a:srgbClr val="008000"/>
                </a:solidFill>
              </a:rPr>
              <a:t>Пусть всегда душа поёт!</a:t>
            </a:r>
          </a:p>
          <a:p>
            <a:pPr>
              <a:tabLst>
                <a:tab pos="1952625" algn="l"/>
              </a:tabLst>
            </a:pPr>
            <a:r>
              <a:rPr lang="ru-RU" sz="2600" b="1" dirty="0">
                <a:solidFill>
                  <a:srgbClr val="008000"/>
                </a:solidFill>
              </a:rPr>
              <a:t>Пусть удача улыбнётся, будет рядышком всегда,</a:t>
            </a:r>
          </a:p>
          <a:p>
            <a:pPr>
              <a:tabLst>
                <a:tab pos="1952625" algn="l"/>
              </a:tabLst>
            </a:pPr>
            <a:r>
              <a:rPr lang="ru-RU" sz="2600" b="1" dirty="0">
                <a:solidFill>
                  <a:srgbClr val="008000"/>
                </a:solidFill>
              </a:rPr>
              <a:t>Пусть надолго остаётся</a:t>
            </a:r>
          </a:p>
          <a:p>
            <a:pPr>
              <a:tabLst>
                <a:tab pos="1952625" algn="l"/>
              </a:tabLst>
            </a:pPr>
            <a:r>
              <a:rPr lang="ru-RU" sz="2600" b="1" dirty="0">
                <a:solidFill>
                  <a:srgbClr val="008000"/>
                </a:solidFill>
              </a:rPr>
              <a:t>В сердце свет и доброта!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bethoven_-_lunnaya_sona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20" fill="hold"/>
                                        <p:tgtEl>
                                          <p:spTgt spid="33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ДОБРОЖЕЛАТЕЛЬНОСТЬ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042988" y="2565400"/>
            <a:ext cx="3467100" cy="21605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</a:rPr>
              <a:t>ЖЕЛАНИЕ 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</a:rPr>
              <a:t>  ДРУГИМ 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</a:rPr>
              <a:t>  ДОБРА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4067944" y="2420888"/>
          <a:ext cx="4803007" cy="4130799"/>
        </p:xfrm>
        <a:graphic>
          <a:graphicData uri="http://schemas.openxmlformats.org/presentationml/2006/ole">
            <p:oleObj spid="_x0000_s7169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ДОБРОТА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4668838" y="1844675"/>
            <a:ext cx="4475162" cy="4525963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ЧУТКОСТЬ, 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ОТЗЫВЧИВОСТЬ,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ДЕЛИКАТНОСТЬ 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ПО ОТНОШЕНИЮ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 К ДРУГОМУ 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ЧЕЛОВЕКУ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0F66B55-4310-4BC4-B06A-59E0730B8CAD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19.10.2016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F2D2A-A6E9-4DA2-9D46-5153176CDC6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45370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ПОЖЕЛАНИЕ ДОБРА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5472113" cy="5184775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Не от тяги к многословью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И сложилось не вчера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Это братское, с любовью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Пожелание добра.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И живётся вроде лучше,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И на сердце веселей,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Коль другим благополучья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Пожелаешь на земле.</a:t>
            </a: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D36025-98C5-4314-A7E4-771DE48263E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Рисунок1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338633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132</Words>
  <Application>Microsoft Office PowerPoint</Application>
  <PresentationFormat>Экран (4:3)</PresentationFormat>
  <Paragraphs>34</Paragraphs>
  <Slides>13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Трек</vt:lpstr>
      <vt:lpstr>Слайд</vt:lpstr>
      <vt:lpstr>ДОРОГА   ДОБРА</vt:lpstr>
      <vt:lpstr>Слайд 2</vt:lpstr>
      <vt:lpstr>Слайд 3</vt:lpstr>
      <vt:lpstr>Слайд 4</vt:lpstr>
      <vt:lpstr>Слайд 5</vt:lpstr>
      <vt:lpstr>Слайд 6</vt:lpstr>
      <vt:lpstr>ДОБРОЖЕЛАТЕЛЬНОСТЬ</vt:lpstr>
      <vt:lpstr>ДОБРОТА</vt:lpstr>
      <vt:lpstr>ПОЖЕЛАНИЕ ДОБРА</vt:lpstr>
      <vt:lpstr>Слайд 10</vt:lpstr>
      <vt:lpstr>ПОСЛОВИЦЫ О ДОБРЕ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  ДОБРА</dc:title>
  <dc:creator>компьютер</dc:creator>
  <cp:lastModifiedBy>вап</cp:lastModifiedBy>
  <cp:revision>10</cp:revision>
  <dcterms:created xsi:type="dcterms:W3CDTF">2012-01-30T12:50:32Z</dcterms:created>
  <dcterms:modified xsi:type="dcterms:W3CDTF">2016-10-19T13:58:31Z</dcterms:modified>
</cp:coreProperties>
</file>