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6" r:id="rId6"/>
    <p:sldId id="261" r:id="rId7"/>
    <p:sldId id="267" r:id="rId8"/>
    <p:sldId id="263" r:id="rId9"/>
    <p:sldId id="273" r:id="rId10"/>
    <p:sldId id="279" r:id="rId11"/>
    <p:sldId id="278" r:id="rId12"/>
    <p:sldId id="272" r:id="rId13"/>
    <p:sldId id="268" r:id="rId14"/>
    <p:sldId id="270" r:id="rId15"/>
    <p:sldId id="269" r:id="rId16"/>
    <p:sldId id="274" r:id="rId17"/>
    <p:sldId id="271" r:id="rId18"/>
    <p:sldId id="277" r:id="rId19"/>
    <p:sldId id="281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932" autoAdjust="0"/>
  </p:normalViewPr>
  <p:slideViewPr>
    <p:cSldViewPr>
      <p:cViewPr>
        <p:scale>
          <a:sx n="77" d="100"/>
          <a:sy n="77" d="100"/>
        </p:scale>
        <p:origin x="-114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556792"/>
            <a:ext cx="78488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предметно-пространственной среды ДОО - основной механизм реализации </a:t>
            </a: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ДО» 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№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43)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0749" y="4506951"/>
            <a:ext cx="40417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 ст. воспитатель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детского сада №43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С.О. Невмятуллина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32656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№43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07056" y="6312357"/>
            <a:ext cx="843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г.</a:t>
            </a:r>
            <a:endParaRPr lang="ru-RU" dirty="0"/>
          </a:p>
        </p:txBody>
      </p:sp>
      <p:pic>
        <p:nvPicPr>
          <p:cNvPr id="7" name="Рисунок 6" descr="99803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7623" y="5145021"/>
            <a:ext cx="2587757" cy="17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9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DCIM\107MSDCF\DSC005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47800" y="1689155"/>
            <a:ext cx="4031626" cy="2683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123728" y="89495"/>
            <a:ext cx="4873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 ПОЗНАВАТЕЛЬНОГО  РАЗВИТИЯ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7" y="538963"/>
            <a:ext cx="2885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ВОДЫ И ПЕСКА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541673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ПРИРОДЫ</a:t>
            </a:r>
            <a:endParaRPr lang="ru-RU" dirty="0"/>
          </a:p>
        </p:txBody>
      </p:sp>
      <p:pic>
        <p:nvPicPr>
          <p:cNvPr id="9220" name="Picture 4" descr="G:\DCIM\107MSDCF\DSC00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86053" y="1249283"/>
            <a:ext cx="3128259" cy="2082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 descr="C:\Users\Pedagog\Pictures\фото для Елены Анатольевны\IMG_39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62" y="1179854"/>
            <a:ext cx="3377317" cy="2532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933" y="4293096"/>
            <a:ext cx="3602057" cy="2025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2963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:\DCIM\107MSDCF\DSC00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57309" y="3336299"/>
            <a:ext cx="4026969" cy="2680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G:\DCIM\107MSDCF\DSC004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22" y="1268759"/>
            <a:ext cx="3147744" cy="2095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548193" y="240810"/>
            <a:ext cx="4245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«Математики»</a:t>
            </a:r>
            <a:endParaRPr lang="ru-RU" sz="3200" dirty="0"/>
          </a:p>
        </p:txBody>
      </p:sp>
      <p:pic>
        <p:nvPicPr>
          <p:cNvPr id="6147" name="Picture 3" descr="G:\DCIM\107MSDCF\DSC004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79091" y="2365926"/>
            <a:ext cx="3547987" cy="236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1" name="Picture 7" descr="G:\DCIM\107MSDCF\DSC005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14" y="4461986"/>
            <a:ext cx="3023274" cy="2012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31" y="442984"/>
            <a:ext cx="2106669" cy="3746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4649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E:\DCIM\107MSDCF\DSC00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04762" y="1410021"/>
            <a:ext cx="3105658" cy="2067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 descr="E:\DCIM\107MSDCF\DSC00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67760" y="1301209"/>
            <a:ext cx="3252392" cy="2165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G:\DCIM\107MSDCF\DSC004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54" y="4359004"/>
            <a:ext cx="3337142" cy="2221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413136" y="12355"/>
            <a:ext cx="3266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«Игры»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E:\DCIM\107MSDCF\DSC004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53" y="1196752"/>
            <a:ext cx="3172230" cy="2111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G:\DCIM\107MSDCF\DSC007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392" y="4339152"/>
            <a:ext cx="3337142" cy="2221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461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04285"/>
            <a:ext cx="9030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«Театрализованной деятельности» 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E:\DCIM\107MSDCF\DSC00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11063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E:\DCIM\107MSDCF\DSC00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4"/>
            <a:ext cx="3978773" cy="2648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F:\DCIM\107MSDCF\DSC007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15" y="1125410"/>
            <a:ext cx="3892286" cy="2590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402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16632"/>
            <a:ext cx="4900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«Безопасности»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E:\DCIM\107MSDCF\DSC004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0" y="3853793"/>
            <a:ext cx="4083131" cy="2717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 descr="E:\DCIM\107MSDCF\DSC00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88" y="3817354"/>
            <a:ext cx="4192615" cy="2790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F:\DCIM\107MSDCF\DSC007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11663"/>
            <a:ext cx="4083134" cy="2717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749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E:\DCIM\107MSDCF\DSC00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61048"/>
            <a:ext cx="4299481" cy="2862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195736" y="260648"/>
            <a:ext cx="58380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«Конструирования»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9" name="Picture 5" descr="E:\DCIM\107MSDCF\DSC005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65692" y="1797241"/>
            <a:ext cx="3532282" cy="2351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0" name="Picture 6" descr="E:\DCIM\107MSDCF\DSC004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991" y="1201677"/>
            <a:ext cx="3419872" cy="2276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486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Pedagog\AppData\Local\Temp\Rar$DIa0.862\DSC_09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555" y="3717032"/>
            <a:ext cx="3816424" cy="2544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G:\DCIM\107MSDCF\DSC004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5718" y="3633298"/>
            <a:ext cx="3375877" cy="2247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691680" y="116632"/>
            <a:ext cx="6556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«Сенсорного развития»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E:\DCIM\107MSDCF\DSC005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62963"/>
            <a:ext cx="3106945" cy="2068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3" name="Picture 3" descr="E:\DCIM\107MSDCF\DSC005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179278" cy="2116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125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0648"/>
            <a:ext cx="6862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«Физического развития»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E:\DCIM\107MSDCF\DSC00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36449" y="1450252"/>
            <a:ext cx="3457547" cy="2301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E:\DCIM\107MSDCF\DSC00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91813" y="1550418"/>
            <a:ext cx="3378958" cy="2249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G:\DCIM\107MSDCF\DSC00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222" y="4598795"/>
            <a:ext cx="2916070" cy="1941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395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Pedagog\Pictures\фото для Елены Анатольевны\DSC07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57" y="4293096"/>
            <a:ext cx="3340969" cy="2223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G:\DCIM\107MSDCF\DSC00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3597"/>
            <a:ext cx="3402622" cy="2265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347864" y="2924944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Раздевалка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G:\DCIM\107MSDCF\DSC00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57" y="684637"/>
            <a:ext cx="3340969" cy="2223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Pedagog\Pictures\март 2015\IMG_22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85602"/>
            <a:ext cx="3691296" cy="207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81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87294"/>
            <a:ext cx="6318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Самоанализ  организации РППС в ДОУ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124743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РППС в ДОУ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72816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центры недостаточно наполнены соответствующим материалом;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везде  продумано выделение зон (центров);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табильность центров;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едоступность некоторых игрушек;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охожесть некоторых групп;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ети не имеют возможности участвовать в организации и оформлении ПРС;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етские работы экспонируются почти всегда только в раздевалке.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811" y="4942915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поиск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 подходов к организации предметно-развивающей среды продолжается, главными критериями при этом являются творчество, талант и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фантазия!!!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6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6288" y="404664"/>
            <a:ext cx="806615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условий, оказывающих прямое и косвенное влияния на всестороннее развитие ребенка, состояние его физического и психического здоровья, успешность его дальнейшего образования, а также на деятельность всех участников образовательного процесса ДОО.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3573" y="2492896"/>
            <a:ext cx="8066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система условий , обеспечивающих всю полноту развития детской деятельности  и личности ребенка.</a:t>
            </a:r>
            <a:endParaRPr lang="ru-RU" sz="2000" b="1" dirty="0"/>
          </a:p>
        </p:txBody>
      </p:sp>
      <p:pic>
        <p:nvPicPr>
          <p:cNvPr id="2050" name="Picture 2" descr="E:\DCIM\107MSDCF\DSC00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14" y="3573016"/>
            <a:ext cx="4573708" cy="3044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842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6337" y="1239898"/>
            <a:ext cx="7006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/>
          </a:p>
        </p:txBody>
      </p:sp>
      <p:pic>
        <p:nvPicPr>
          <p:cNvPr id="10244" name="Picture 4" descr="C:\Users\Pedagog\Desktop\РППС\0_eac2c_70a3bfb2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98" y="1916832"/>
            <a:ext cx="7379390" cy="4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5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8112" y="620688"/>
            <a:ext cx="5868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организации РППС ДОО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58868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Содержательно-насыщенной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Трансформируемой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Полифункциональной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Безопасной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701" y="2924944"/>
            <a:ext cx="4942764" cy="329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484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6064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РППС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обеспечивать: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484784"/>
            <a:ext cx="78488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общеобразовательной программе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материально-техническим и медико-социальным условиям пребывания детей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ДОО;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возрастным возможностям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трансформируемость в зависимости от образовательной ситуации, интересов и возможностей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использования различных игрушек, оборудования и прочих материалов в разных видах детской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вариативное использование различных пространств 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материалов;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свободного доступа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всех компонентов РППС требованиям безопасности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97346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Определяющим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моментом в создании развивающей среды является образовательная программа, которой руководствуется дошкольное учреждение.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предметно-пространственную среду, важно учитывать особенности детей, посещающих каждую конкретную группу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дошкольников,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их развития,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склонности, способности, интересы,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гендерный состав,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особенности.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Особенности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 также во многом определяются личностными особенностями и педагогическими установками воспитателя. В зависимости от типа детского учреждения, содержания воспитания, культурных традиций развивающая предметная среда может приобретать неповторимый колорит. С учетом всех требований развивающая предметная среда предполагает вариативность, возникающую на содержательно-педагогическом и проектно- дизайнерском уровнях. </a:t>
            </a:r>
          </a:p>
        </p:txBody>
      </p:sp>
    </p:spTree>
    <p:extLst>
      <p:ext uri="{BB962C8B-B14F-4D97-AF65-F5344CB8AC3E}">
        <p14:creationId xmlns:p14="http://schemas.microsoft.com/office/powerpoint/2010/main" val="44461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033" y="40466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РАЗВИВАЮЩУЮ ПРЕДМЕТНО-ПРОСТРАНСТВЕННУЮ СРЕДУ НАПОЛНЯЮТ  «УГОЛКИ»,  «ЦЕНТРЫ», «ЗОНЫ»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021" y="1121549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«От рождения до школы» детские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«УГОЛКИ», «ЗОНЫ», «ЦЕНТРЫ»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развития (пространство группы возможно организовывать в виде «центров», «уголков»,  «площадок»):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4798" y="2075656"/>
            <a:ext cx="85076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 для  сюжетно-ролевых игр;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 ряжения (для театрализованных игр);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Книжный  уголок;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 для  настольно-печатных  игр;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(детского рисунка, детского творчества, изделий народных мастеров);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природы (наблюдений за природой);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 уголок;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для игр с водой и песком (уголок экспериментирования);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Уголки для разнообразных видов самостоятельной деятельности детей: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конструктивной,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изобразительной,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Игровой центр с крупными мягкими конструкциями (блоки, домики, тоннели);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уголок с игрушками (с игрушками, строительным материалом).</a:t>
            </a:r>
          </a:p>
        </p:txBody>
      </p:sp>
    </p:spTree>
    <p:extLst>
      <p:ext uri="{BB962C8B-B14F-4D97-AF65-F5344CB8AC3E}">
        <p14:creationId xmlns:p14="http://schemas.microsoft.com/office/powerpoint/2010/main" val="315628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CIM\107MSDCF\DSC004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67" y="498900"/>
            <a:ext cx="4072690" cy="2711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8900"/>
            <a:ext cx="4032448" cy="2684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E:\DCIM\107MSDCF\DSC004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1" y="3681042"/>
            <a:ext cx="4072689" cy="2711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E:\DCIM\107MSDCF\DSC005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81042"/>
            <a:ext cx="4032448" cy="268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483408" y="3299452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3299452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группа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6409936"/>
            <a:ext cx="269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младшая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6409936"/>
            <a:ext cx="290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60343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85335"/>
            <a:ext cx="8142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«Художественного творчества»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737149" cy="4111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E:\DCIM\107MSDCF\DSC004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32856"/>
            <a:ext cx="4141274" cy="2756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6282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DCIM\107MSDCF\DSC00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1486" y="2123969"/>
            <a:ext cx="3408066" cy="226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059833" y="116632"/>
            <a:ext cx="3423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«Книги»</a:t>
            </a:r>
            <a:endParaRPr lang="ru-RU" sz="3600" dirty="0"/>
          </a:p>
        </p:txBody>
      </p:sp>
      <p:pic>
        <p:nvPicPr>
          <p:cNvPr id="3074" name="Picture 2" descr="F:\DCIM\107MSDCF\DSC007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57" y="1196752"/>
            <a:ext cx="3421476" cy="2277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 descr="G:\DCIM\107MSDCF\DSC00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470" y="4149080"/>
            <a:ext cx="3329450" cy="2216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9752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351</Words>
  <Application>Microsoft Office PowerPoint</Application>
  <PresentationFormat>Экран (4:3)</PresentationFormat>
  <Paragraphs>80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Microsoft</cp:lastModifiedBy>
  <cp:revision>60</cp:revision>
  <cp:lastPrinted>2016-03-21T20:58:18Z</cp:lastPrinted>
  <dcterms:created xsi:type="dcterms:W3CDTF">2016-03-12T23:01:54Z</dcterms:created>
  <dcterms:modified xsi:type="dcterms:W3CDTF">2016-10-18T19:20:49Z</dcterms:modified>
</cp:coreProperties>
</file>