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86" r:id="rId18"/>
    <p:sldId id="279" r:id="rId19"/>
    <p:sldId id="280" r:id="rId20"/>
    <p:sldId id="274" r:id="rId21"/>
    <p:sldId id="285" r:id="rId22"/>
    <p:sldId id="275" r:id="rId23"/>
    <p:sldId id="283" r:id="rId24"/>
    <p:sldId id="284" r:id="rId25"/>
    <p:sldId id="276" r:id="rId26"/>
    <p:sldId id="277" r:id="rId27"/>
    <p:sldId id="278" r:id="rId28"/>
    <p:sldId id="288" r:id="rId29"/>
    <p:sldId id="287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2" autoAdjust="0"/>
    <p:restoredTop sz="89668" autoAdjust="0"/>
  </p:normalViewPr>
  <p:slideViewPr>
    <p:cSldViewPr>
      <p:cViewPr varScale="1">
        <p:scale>
          <a:sx n="94" d="100"/>
          <a:sy n="94" d="100"/>
        </p:scale>
        <p:origin x="4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4074-EB68-4224-A35C-F8475FF0D9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AA3D-3AB0-4CC3-9EC6-6B9BE44F1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4074-EB68-4224-A35C-F8475FF0D9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AA3D-3AB0-4CC3-9EC6-6B9BE44F1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4074-EB68-4224-A35C-F8475FF0D9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AA3D-3AB0-4CC3-9EC6-6B9BE44F1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4074-EB68-4224-A35C-F8475FF0D9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AA3D-3AB0-4CC3-9EC6-6B9BE44F1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4074-EB68-4224-A35C-F8475FF0D9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AA3D-3AB0-4CC3-9EC6-6B9BE44F1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4074-EB68-4224-A35C-F8475FF0D9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AA3D-3AB0-4CC3-9EC6-6B9BE44F1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4074-EB68-4224-A35C-F8475FF0D9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AA3D-3AB0-4CC3-9EC6-6B9BE44F1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4074-EB68-4224-A35C-F8475FF0D9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AA3D-3AB0-4CC3-9EC6-6B9BE44F1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4074-EB68-4224-A35C-F8475FF0D9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AA3D-3AB0-4CC3-9EC6-6B9BE44F1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4074-EB68-4224-A35C-F8475FF0D9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AA3D-3AB0-4CC3-9EC6-6B9BE44F1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4074-EB68-4224-A35C-F8475FF0D9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6AAA3D-3AB0-4CC3-9EC6-6B9BE44F1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754074-EB68-4224-A35C-F8475FF0D9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6AAA3D-3AB0-4CC3-9EC6-6B9BE44F1CE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>
    <p:whee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3;&#1086;&#1074;&#1080;&#1082;&#1086;&#1074;&#1072;&#1053;&#1053;%20&#1082;&#1083;&#1072;&#1089;&#1089;&#1085;&#1099;&#1081;%20&#1095;&#1072;&#1089;%20&#1054;&#1083;&#1077;&#1085;&#1080;&#1081;%20&#1082;&#1088;&#1072;&#1081;\&#1087;&#1088;&#1077;&#1079;&#1077;&#1085;&#1090;&#1072;&#1094;&#1080;&#1103;%20&#1071;&#1084;&#1072;&#1083;-%20&#1084;&#1086;&#1081;%20&#1071;&#1084;&#1072;&#1083;\&#1089;&#1077;&#1074;&#1077;&#1088;&#1085;&#1099;&#1081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619260"/>
            <a:ext cx="7851648" cy="7296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Северный край…</a:t>
            </a:r>
            <a:endParaRPr lang="ru-RU" dirty="0"/>
          </a:p>
        </p:txBody>
      </p:sp>
      <p:pic>
        <p:nvPicPr>
          <p:cNvPr id="5" name="Рисунок 4" descr="http://dg53.odnoklassniki.ru/getImage?photoId=503618339098&amp;photoType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3714776" cy="292667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852936"/>
            <a:ext cx="4857750" cy="238580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6" name="северн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491880" y="5589240"/>
            <a:ext cx="4608512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Составила педагог-психолог </a:t>
            </a:r>
            <a:r>
              <a:rPr lang="ru-RU" dirty="0" err="1" smtClean="0">
                <a:solidFill>
                  <a:srgbClr val="C00000"/>
                </a:solidFill>
              </a:rPr>
              <a:t>Блискунова</a:t>
            </a:r>
            <a:r>
              <a:rPr lang="ru-RU" dirty="0" smtClean="0">
                <a:solidFill>
                  <a:srgbClr val="C00000"/>
                </a:solidFill>
              </a:rPr>
              <a:t> Л. 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6672"/>
            <a:ext cx="8136904" cy="8629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C00000"/>
                </a:solidFill>
              </a:rPr>
              <a:t>Муниципальное казенное общеобразовательное учреждение «</a:t>
            </a:r>
            <a:r>
              <a:rPr lang="ru-RU" sz="1400" dirty="0" err="1">
                <a:solidFill>
                  <a:srgbClr val="C00000"/>
                </a:solidFill>
              </a:rPr>
              <a:t>Горковская</a:t>
            </a:r>
            <a:r>
              <a:rPr lang="ru-RU" sz="1400" dirty="0">
                <a:solidFill>
                  <a:srgbClr val="C00000"/>
                </a:solidFill>
              </a:rPr>
              <a:t> специальная (коррекционная) общеобразовательная школа – интернат для обучающихся, воспитанников с ограниченными возможностями здоровья»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6.odnoklassniki.ru/getImage?photoId=165273570733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15436" cy="607223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6.odnoklassniki.ru/getImage?photoId=165273821613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0" cy="628654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6.odnoklassniki.ru/getImage?photoId=165273262253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6.odnoklassniki.ru/getImage?photoId=165272780461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15436" cy="614366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6.odnoklassniki.ru/getImage?photoId=165272429485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60" cy="621510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g56.odnoklassniki.ru/getImage?photoId=406239471533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6.odnoklassniki.ru/getImage?photoId=463020009645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57718" cy="342902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http://dg56.odnoklassniki.ru/getImage?photoId=417445802413&amp;photoType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86190"/>
            <a:ext cx="4583103" cy="28110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dg56.odnoklassniki.ru/getImage?photoId=384826005926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3314"/>
            <a:ext cx="4297351" cy="295512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http://dg56.odnoklassniki.ru/getImage?photoId=384825866918&amp;photoType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857752" cy="335758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g56.odnoklassniki.ru/getImage?photoId=165271957421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60" cy="6286544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6.odnoklassniki.ru/getImage?photoId=208832865965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572000" cy="33575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http://dg56.odnoklassniki.ru/getImage?photoId=425984881069&amp;photoType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14686"/>
            <a:ext cx="4786345" cy="328612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217.20.157.234/download.do?id=505374580762&amp;type=3&amp;version=0&amp;storageId=8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6"/>
            <a:ext cx="5643602" cy="628654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scene3d>
            <a:camera prst="perspective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6.odnoklassniki.ru/getImage?photoId=466702396845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59" cy="6143667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6.odnoklassniki.ru/getImage?photoId=417445801901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714908" cy="328614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http://dg56.odnoklassniki.ru/getImage?photoId=417445801389&amp;photoType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4"/>
            <a:ext cx="4297351" cy="304678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6.odnoklassniki.ru/getImage?photoId=439570937517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7" cy="621510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6.odnoklassniki.ru/getImage?photoId=208833471405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3" cy="607223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a125.odnoklassniki.ru/getImage?photoId=409696373198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0" cy="635798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6.odnoklassniki.ru/getImage?photoId=296394195373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571750" cy="45720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 descr="http://217.20.153.161/download.do?id=463020206253&amp;type=3&amp;version=0&amp;storageId=9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357431"/>
            <a:ext cx="5726143" cy="400052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dg56.odnoklassniki.ru/getImage?photoId=299782457005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572560" cy="614366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17.20.154.111/download.do?id=482465785773&amp;type=3&amp;version=0&amp;storageId=54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57166"/>
            <a:ext cx="8572560" cy="607223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6.odnoklassniki.ru/getImage?photoId=205320570534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501122" cy="607223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6.odnoklassniki.ru/getImage?photoId=283662687654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72560" cy="614366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17.20.153.163/download.do?id=496236418842&amp;type=3&amp;version=0&amp;storageId=95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643998" cy="614366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6.odnoklassniki.ru/getImage?photoId=425983042477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7" cy="621510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6.odnoklassniki.ru/getImage?photoId=417320100525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643998" cy="614366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g56.odnoklassniki.ru/getImage?photoId=406240425133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286124"/>
            <a:ext cx="4881560" cy="335279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http://dg56.odnoklassniki.ru/getImage?photoId=425982783405&amp;photoType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89" cy="3214709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6.odnoklassniki.ru/getImage?photoId=208835546285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072494" cy="6143668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6.odnoklassniki.ru/getImage?photoId=208835339693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28654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dg56.odnoklassniki.ru/getImage?photoId=208834536365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28"/>
            <a:ext cx="8429684" cy="628654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6.odnoklassniki.ru/getImage?photoId=208834914477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85728"/>
            <a:ext cx="8429684" cy="621510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</TotalTime>
  <Words>33</Words>
  <Application>Microsoft Office PowerPoint</Application>
  <PresentationFormat>Экран (4:3)</PresentationFormat>
  <Paragraphs>3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Calibri</vt:lpstr>
      <vt:lpstr>Constantia</vt:lpstr>
      <vt:lpstr>Wingdings 2</vt:lpstr>
      <vt:lpstr>Поток</vt:lpstr>
      <vt:lpstr>Северный край…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24</cp:revision>
  <dcterms:created xsi:type="dcterms:W3CDTF">2013-04-03T10:37:17Z</dcterms:created>
  <dcterms:modified xsi:type="dcterms:W3CDTF">2016-10-18T18:00:58Z</dcterms:modified>
</cp:coreProperties>
</file>