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6" r:id="rId4"/>
    <p:sldId id="260" r:id="rId5"/>
    <p:sldId id="267" r:id="rId6"/>
    <p:sldId id="263" r:id="rId7"/>
    <p:sldId id="264" r:id="rId8"/>
    <p:sldId id="273" r:id="rId9"/>
    <p:sldId id="272" r:id="rId10"/>
    <p:sldId id="274" r:id="rId11"/>
    <p:sldId id="275" r:id="rId12"/>
    <p:sldId id="269" r:id="rId13"/>
    <p:sldId id="270" r:id="rId14"/>
    <p:sldId id="258" r:id="rId15"/>
    <p:sldId id="26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CC"/>
    <a:srgbClr val="FFCC66"/>
    <a:srgbClr val="CC99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9CA249-ABFA-47C8-87D2-4CFE306A94D1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5DB5F7-977C-4525-8E0A-E9DA4E284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2071702"/>
          </a:xfrm>
        </p:spPr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История усадьбы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«</a:t>
            </a:r>
            <a:r>
              <a:rPr lang="ru-RU" i="1" dirty="0" err="1" smtClean="0">
                <a:solidFill>
                  <a:schemeClr val="tx2"/>
                </a:solidFill>
              </a:rPr>
              <a:t>Люблино</a:t>
            </a:r>
            <a:r>
              <a:rPr lang="ru-RU" i="1" dirty="0" smtClean="0">
                <a:solidFill>
                  <a:schemeClr val="tx2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през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595616" cy="3346704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C:\Users\Toshiba\Desktop\102985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72074"/>
            <a:ext cx="6429420" cy="857256"/>
          </a:xfrm>
          <a:prstGeom prst="rect">
            <a:avLst/>
          </a:prstGeom>
          <a:noFill/>
        </p:spPr>
      </p:pic>
      <p:pic>
        <p:nvPicPr>
          <p:cNvPr id="2051" name="Picture 3" descr="C:\Users\Toshiba\Desktop\53885213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86578" y="1000108"/>
            <a:ext cx="1452566" cy="14525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592933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ГБОУ СОШ-2121 </a:t>
            </a:r>
            <a:r>
              <a:rPr lang="ru-RU" b="1" dirty="0" err="1" smtClean="0"/>
              <a:t>Дошкьное</a:t>
            </a:r>
            <a:r>
              <a:rPr lang="ru-RU" b="1" dirty="0" smtClean="0"/>
              <a:t> отделение-4</a:t>
            </a:r>
          </a:p>
          <a:p>
            <a:r>
              <a:rPr lang="ru-RU" b="1" dirty="0" smtClean="0"/>
              <a:t>Воспитатель – Фомина Н.М.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Театральная школа и крепостной театр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C:\Users\Toshiba\Desktop\1443621878_usadba-lublino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95" t="20713" r="15523" b="37531"/>
          <a:stretch>
            <a:fillRect/>
          </a:stretch>
        </p:blipFill>
        <p:spPr bwMode="auto">
          <a:xfrm>
            <a:off x="357158" y="1000108"/>
            <a:ext cx="6715172" cy="285752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 descr="C:\Users\Toshiba\Desktop\lyublino_011_deadokey.livejournal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43314"/>
            <a:ext cx="4357694" cy="2895043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C:\Users\Toshiba\Desktop\172489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428736"/>
            <a:ext cx="1543050" cy="1743075"/>
          </a:xfrm>
          <a:prstGeom prst="rect">
            <a:avLst/>
          </a:prstGeom>
          <a:noFill/>
        </p:spPr>
      </p:pic>
      <p:pic>
        <p:nvPicPr>
          <p:cNvPr id="8196" name="Picture 4" descr="C:\Users\Toshiba\Desktop\tancy-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790" y="4071942"/>
            <a:ext cx="1666875" cy="250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152400"/>
            <a:ext cx="6900882" cy="7048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Померанцева оранжерея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2771" name="Picture 3" descr="C:\Users\Toshiba\Desktop\Kuzminki-1.jpg"/>
          <p:cNvPicPr>
            <a:picLocks noChangeAspect="1" noChangeArrowheads="1"/>
          </p:cNvPicPr>
          <p:nvPr/>
        </p:nvPicPr>
        <p:blipFill>
          <a:blip r:embed="rId2"/>
          <a:srcRect l="4110" t="3714" r="2740" b="9001"/>
          <a:stretch>
            <a:fillRect/>
          </a:stretch>
        </p:blipFill>
        <p:spPr bwMode="auto">
          <a:xfrm>
            <a:off x="642910" y="857232"/>
            <a:ext cx="4857784" cy="3357586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0" name="Picture 2" descr="C:\Users\Toshiba\Desktop\Kuzminki_greenhouse_(06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4714908" cy="3149558"/>
          </a:xfrm>
          <a:prstGeom prst="roundRect">
            <a:avLst>
              <a:gd name="adj" fmla="val 16667"/>
            </a:avLst>
          </a:prstGeom>
          <a:ln w="38100">
            <a:solidFill>
              <a:srgbClr val="3333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Toshiba\Desktop\8088936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3071802" cy="802857"/>
          </a:xfrm>
          <a:prstGeom prst="rect">
            <a:avLst/>
          </a:prstGeom>
          <a:noFill/>
        </p:spPr>
      </p:pic>
      <p:pic>
        <p:nvPicPr>
          <p:cNvPr id="5123" name="Picture 3" descr="C:\Users\Toshiba\Desktop\8088936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85720" y="5000636"/>
            <a:ext cx="3405214" cy="88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152400"/>
            <a:ext cx="4829180" cy="106202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Конный двор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s://upload.wikimedia.org/wikipedia/commons/9/91/Kuzminki_man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765001" cy="3929090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C:\Users\Toshiba\Desktop\96905_horses_pi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428604"/>
            <a:ext cx="2686053" cy="2164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Toshiba\Desktop\zhivotnye4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643314"/>
            <a:ext cx="240735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Toshiba\Desktop\Kuzminki_Skotny_dvor_i_plashkoutny_m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5186376" cy="365978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152400"/>
            <a:ext cx="5257808" cy="6333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Птичий двор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C:\Users\Toshiba\Desktop\Vlakhernskoye-Kuzminki_(1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767" r="3883"/>
          <a:stretch>
            <a:fillRect/>
          </a:stretch>
        </p:blipFill>
        <p:spPr bwMode="auto">
          <a:xfrm>
            <a:off x="3857620" y="3214686"/>
            <a:ext cx="4949798" cy="3151418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Toshiba\Desktop\130669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00108"/>
            <a:ext cx="1904986" cy="1719133"/>
          </a:xfrm>
          <a:prstGeom prst="rect">
            <a:avLst/>
          </a:prstGeom>
          <a:noFill/>
        </p:spPr>
      </p:pic>
      <p:pic>
        <p:nvPicPr>
          <p:cNvPr id="4102" name="Picture 6" descr="C:\Users\Toshiba\Desktop\170876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000636"/>
            <a:ext cx="1337982" cy="99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291264" cy="17407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 конца 18 века большое внимание уделялось благоустройству парка: был построен каскад из четырех прудов, которые можно увидеть в парке и по сей день.</a:t>
            </a:r>
          </a:p>
          <a:p>
            <a:endParaRPr lang="ru-RU" dirty="0"/>
          </a:p>
        </p:txBody>
      </p:sp>
      <p:pic>
        <p:nvPicPr>
          <p:cNvPr id="5122" name="Picture 2" descr="C:\Users\Toshiba\Desktop\Kuzminki_pr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714755" cy="2694671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Toshiba\Desktop\Kuzmink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929066"/>
            <a:ext cx="3657594" cy="271462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Toshiba\Desktop\800px-Kuzminki_pa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3581408" cy="2543826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Toshiba\Desktop\4939586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083" y="4857760"/>
            <a:ext cx="2417291" cy="1138239"/>
          </a:xfrm>
          <a:prstGeom prst="rect">
            <a:avLst/>
          </a:prstGeom>
          <a:noFill/>
        </p:spPr>
      </p:pic>
      <p:pic>
        <p:nvPicPr>
          <p:cNvPr id="6150" name="Picture 6" descr="C:\Users\Toshiba\Desktop\78543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0"/>
            <a:ext cx="4911363" cy="3929090"/>
          </a:xfrm>
          <a:prstGeom prst="rect">
            <a:avLst/>
          </a:prstGeom>
          <a:noFill/>
        </p:spPr>
      </p:pic>
      <p:pic>
        <p:nvPicPr>
          <p:cNvPr id="6151" name="Picture 7" descr="C:\Users\Toshiba\Desktop\1675943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857760"/>
            <a:ext cx="1285875" cy="12287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14290"/>
            <a:ext cx="8462744" cy="249463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 19 веке на территории усадьбы был разбит французский регулярный парк с двенадцатью аллеями-лучами, соединяющимися вместе в центре.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Торжественное открытие Парка культуры и отдыха «</a:t>
            </a:r>
            <a:r>
              <a:rPr lang="ru-RU" sz="2000" dirty="0" err="1" smtClean="0">
                <a:solidFill>
                  <a:schemeClr val="tx2"/>
                </a:solidFill>
              </a:rPr>
              <a:t>Кузьминки-Люблино</a:t>
            </a:r>
            <a:r>
              <a:rPr lang="ru-RU" sz="2000" dirty="0" smtClean="0">
                <a:solidFill>
                  <a:schemeClr val="tx2"/>
                </a:solidFill>
              </a:rPr>
              <a:t>» состоялось 20 мая 1977г. в присутствии представителей власти – этот день принято считать Днем рождения Парка.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8136904" cy="4104456"/>
          </a:xfrm>
          <a:prstGeom prst="roundRect">
            <a:avLst>
              <a:gd name="adj" fmla="val 16667"/>
            </a:avLst>
          </a:prstGeom>
          <a:ln w="38100">
            <a:solidFill>
              <a:srgbClr val="FF33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shiba\Desktop\690896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845849" cy="2357454"/>
          </a:xfrm>
          <a:prstGeom prst="rect">
            <a:avLst/>
          </a:prstGeom>
          <a:noFill/>
        </p:spPr>
      </p:pic>
      <p:pic>
        <p:nvPicPr>
          <p:cNvPr id="1029" name="Picture 5" descr="C:\Users\Toshiba\Desktop\7934932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143380"/>
            <a:ext cx="4452957" cy="1068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71480"/>
            <a:ext cx="8286808" cy="546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Известной усадьбой юго-востока Москвы является </a:t>
            </a:r>
            <a:r>
              <a:rPr lang="ru-RU" sz="2000" dirty="0" err="1" smtClean="0"/>
              <a:t>Люблино</a:t>
            </a:r>
            <a:r>
              <a:rPr lang="ru-RU" sz="2000" dirty="0" smtClean="0"/>
              <a:t>, по названию которой получил своё имя этот район Москвы.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        Первые сведения об этих местах восходят к середине XVI в., когда здесь находилась деревня Юркино на речке  </a:t>
            </a:r>
            <a:r>
              <a:rPr lang="ru-RU" sz="2000" dirty="0" err="1" smtClean="0"/>
              <a:t>Голеди</a:t>
            </a:r>
            <a:r>
              <a:rPr lang="ru-RU" sz="2000" dirty="0" smtClean="0"/>
              <a:t>, получившая свое название, видимо, от первых владельцев. 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  </a:t>
            </a:r>
            <a:endParaRPr lang="ru-RU" sz="2000" dirty="0" smtClean="0"/>
          </a:p>
          <a:p>
            <a:r>
              <a:rPr lang="ru-RU" sz="2000" dirty="0" smtClean="0"/>
              <a:t>         В дальнейшем имение перешло во владение Годуновых и получило двойное название — сельцо Годунове, Юркино </a:t>
            </a:r>
            <a:r>
              <a:rPr lang="ru-RU" sz="2000" dirty="0" err="1" smtClean="0"/>
              <a:t>тож</a:t>
            </a:r>
            <a:r>
              <a:rPr lang="ru-RU" sz="2000" dirty="0" smtClean="0"/>
              <a:t>. В 1680-е годы сельцом под названием </a:t>
            </a:r>
            <a:r>
              <a:rPr lang="ru-RU" sz="2000" dirty="0" err="1" smtClean="0"/>
              <a:t>Юркино-Люблино</a:t>
            </a:r>
            <a:r>
              <a:rPr lang="ru-RU" sz="2000" dirty="0" smtClean="0"/>
              <a:t> владел стольник Григорий Петрович Годунов,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          В самом конце XVIII в. </a:t>
            </a:r>
            <a:r>
              <a:rPr lang="ru-RU" sz="2000" dirty="0" err="1" smtClean="0"/>
              <a:t>Люблино</a:t>
            </a:r>
            <a:r>
              <a:rPr lang="ru-RU" sz="2000" dirty="0" smtClean="0"/>
              <a:t> переходит в руки действительного статского советника Николая Алексеевича </a:t>
            </a:r>
            <a:r>
              <a:rPr lang="ru-RU" sz="2000" dirty="0" err="1" smtClean="0"/>
              <a:t>Дурасова</a:t>
            </a:r>
            <a:r>
              <a:rPr lang="ru-RU" sz="2000" dirty="0" smtClean="0"/>
              <a:t> (1760—1818), известного московского богача, который устраивает здесь усадьбу на берегу </a:t>
            </a:r>
            <a:r>
              <a:rPr lang="ru-RU" sz="2000" dirty="0" err="1" smtClean="0"/>
              <a:t>Люблинкого</a:t>
            </a:r>
            <a:r>
              <a:rPr lang="ru-RU" sz="2000" dirty="0" smtClean="0"/>
              <a:t> пруда</a:t>
            </a:r>
            <a:endParaRPr lang="ru-RU" sz="2000" dirty="0"/>
          </a:p>
        </p:txBody>
      </p:sp>
      <p:pic>
        <p:nvPicPr>
          <p:cNvPr id="3075" name="Picture 3" descr="C:\Users\Toshiba\Desktop\3572999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857892"/>
            <a:ext cx="4143404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Ris.-1.-Gerb-roda-Durasovyi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30304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upload.wikimedia.org/wikipedia/commons/8/84/%D0%A4.%D0%A1.%D0%A0%D0%BE%D0%BA%D0%BE%D1%82%D0%BE%D0%B2_(1794_%D0%B3.)_%D0%BF%D0%BE%D1%80%D1%82%D1%80%D0%B5%D1%82_%D0%94%D1%83%D1%80%D0%B0%D1%81%D0%BE%D0%B2%D0%BE%D0%B9-%D0%9F%D0%B8%D1%81%D0%B0%D1%80%D0%B5%D0%B2%D0%BE%D0%B9%D0%90.%D0%9C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2118975" cy="2730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3071810"/>
            <a:ext cx="50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Аграфена Алексеевна Дурасова1 1823 год</a:t>
            </a:r>
            <a:endParaRPr lang="ru-RU" dirty="0"/>
          </a:p>
        </p:txBody>
      </p:sp>
      <p:pic>
        <p:nvPicPr>
          <p:cNvPr id="9" name="Picture 2" descr="C:\Users\Toshiba\Desktop\img1.jpg"/>
          <p:cNvPicPr>
            <a:picLocks noChangeAspect="1" noChangeArrowheads="1"/>
          </p:cNvPicPr>
          <p:nvPr/>
        </p:nvPicPr>
        <p:blipFill>
          <a:blip r:embed="rId4"/>
          <a:srcRect l="69531" t="32292" b="40625"/>
          <a:stretch>
            <a:fillRect/>
          </a:stretch>
        </p:blipFill>
        <p:spPr bwMode="auto">
          <a:xfrm>
            <a:off x="4429124" y="3643314"/>
            <a:ext cx="353614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142976" y="450057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Семейный герб</a:t>
            </a:r>
          </a:p>
          <a:p>
            <a:r>
              <a:rPr lang="ru-RU" sz="2400" dirty="0" smtClean="0"/>
              <a:t>    </a:t>
            </a:r>
            <a:r>
              <a:rPr lang="ru-RU" sz="2400" dirty="0" err="1" smtClean="0"/>
              <a:t>Дурасовых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6143644"/>
            <a:ext cx="317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семьи </a:t>
            </a:r>
            <a:r>
              <a:rPr lang="ru-RU" dirty="0" err="1" smtClean="0"/>
              <a:t>Дурасовых</a:t>
            </a:r>
            <a:r>
              <a:rPr lang="ru-RU" dirty="0" smtClean="0"/>
              <a:t> 19 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28604"/>
            <a:ext cx="7848872" cy="20196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В этом месте с начала 18 века находилась усадьба «</a:t>
            </a:r>
            <a:r>
              <a:rPr lang="ru-RU" dirty="0" err="1" smtClean="0">
                <a:solidFill>
                  <a:schemeClr val="tx2"/>
                </a:solidFill>
              </a:rPr>
              <a:t>Люблино</a:t>
            </a:r>
            <a:r>
              <a:rPr lang="ru-RU" dirty="0" smtClean="0">
                <a:solidFill>
                  <a:schemeClr val="tx2"/>
                </a:solidFill>
              </a:rPr>
              <a:t>». </a:t>
            </a:r>
          </a:p>
          <a:p>
            <a:endParaRPr lang="ru-RU" dirty="0"/>
          </a:p>
        </p:txBody>
      </p:sp>
      <p:pic>
        <p:nvPicPr>
          <p:cNvPr id="2050" name="Picture 2" descr="C:\Users\Toshiba\Desktop\Люблино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938163" cy="4997646"/>
          </a:xfrm>
          <a:prstGeom prst="roundRect">
            <a:avLst>
              <a:gd name="adj" fmla="val 16667"/>
            </a:avLst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58138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Составленный в 1810 году неизвестным, скорее всего крепостным, художником, генеральный план усадьбы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Users\Toshiba\Desktop\Ris.-2.-Plan-shema-usadbyi-Lyublino.-1810g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215238" cy="4773993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800px-Kuzminki_mansion_model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4062"/>
          <a:stretch>
            <a:fillRect/>
          </a:stretch>
        </p:blipFill>
        <p:spPr bwMode="auto">
          <a:xfrm>
            <a:off x="857224" y="1285860"/>
            <a:ext cx="7536873" cy="4857784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14282" y="42860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план  усадьбы  «</a:t>
            </a:r>
            <a:r>
              <a:rPr lang="ru-RU" sz="3200" dirty="0" err="1" smtClean="0"/>
              <a:t>Люблино</a:t>
            </a:r>
            <a:r>
              <a:rPr lang="ru-RU" sz="3200" dirty="0" smtClean="0"/>
              <a:t>»  середины 19</a:t>
            </a:r>
            <a:r>
              <a:rPr lang="en-US" sz="3200" dirty="0" smtClean="0"/>
              <a:t> </a:t>
            </a:r>
            <a:r>
              <a:rPr lang="ru-RU" sz="3200" dirty="0" smtClean="0"/>
              <a:t>века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Palais_Kouzmin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5762612" cy="248512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Toshiba\Desktop\800px-Kuzminki_Palace.jpg"/>
          <p:cNvPicPr>
            <a:picLocks noChangeAspect="1" noChangeArrowheads="1"/>
          </p:cNvPicPr>
          <p:nvPr/>
        </p:nvPicPr>
        <p:blipFill>
          <a:blip r:embed="rId3"/>
          <a:srcRect l="4640" t="5822" r="3496" b="3350"/>
          <a:stretch>
            <a:fillRect/>
          </a:stretch>
        </p:blipFill>
        <p:spPr bwMode="auto">
          <a:xfrm>
            <a:off x="357158" y="500042"/>
            <a:ext cx="4929222" cy="3402472"/>
          </a:xfrm>
          <a:prstGeom prst="roundRect">
            <a:avLst>
              <a:gd name="adj" fmla="val 16667"/>
            </a:avLst>
          </a:prstGeom>
          <a:ln w="38100">
            <a:solidFill>
              <a:srgbClr val="FFCC6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4848464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Утраченный дворец Голицыных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500174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Вид дворца </a:t>
            </a:r>
            <a:r>
              <a:rPr lang="ru-RU" sz="2000" dirty="0" err="1" smtClean="0"/>
              <a:t>Голициных</a:t>
            </a:r>
            <a:r>
              <a:rPr lang="ru-RU" sz="2000" dirty="0" smtClean="0"/>
              <a:t> в середине XIX века</a:t>
            </a:r>
            <a:endParaRPr lang="ru-RU" sz="2000" dirty="0"/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Toshiba\Desktop\lubl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764096" cy="3357878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построена усадьба 1801–1806 гг. Р.Р.Казаковым и </a:t>
            </a:r>
            <a:r>
              <a:rPr lang="ru-RU" sz="3200" dirty="0" err="1" smtClean="0">
                <a:solidFill>
                  <a:schemeClr val="tx1"/>
                </a:solidFill>
              </a:rPr>
              <a:t>И.В.Еготовым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0724" name="Picture 4" descr="C:\Users\Toshiba\Desktop\0_c06e2_a7d32c58_X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00438"/>
            <a:ext cx="4572000" cy="3048000"/>
          </a:xfrm>
          <a:prstGeom prst="roundRect">
            <a:avLst>
              <a:gd name="adj" fmla="val 16667"/>
            </a:avLst>
          </a:prstGeom>
          <a:ln w="38100">
            <a:solidFill>
              <a:srgbClr val="FFCC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152400"/>
            <a:ext cx="7758138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флигель, в котором размещался пансион для </a:t>
            </a:r>
            <a:r>
              <a:rPr lang="ru-RU" dirty="0" err="1" smtClean="0">
                <a:solidFill>
                  <a:schemeClr val="tx1"/>
                </a:solidFill>
              </a:rPr>
              <a:t>вдорянских</a:t>
            </a:r>
            <a:r>
              <a:rPr lang="ru-RU" dirty="0" smtClean="0">
                <a:solidFill>
                  <a:schemeClr val="tx1"/>
                </a:solidFill>
              </a:rPr>
              <a:t> детей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698" name="Picture 2" descr="C:\Users\Toshiba\Desktop\1024px-Kuzminki_-_left_outhouse_02_by_shakk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376" y="1524000"/>
            <a:ext cx="7855248" cy="4572000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514</TotalTime>
  <Words>172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История усадьбы «Люблино» </vt:lpstr>
      <vt:lpstr>Слайд 2</vt:lpstr>
      <vt:lpstr>Слайд 3</vt:lpstr>
      <vt:lpstr>Слайд 4</vt:lpstr>
      <vt:lpstr>Составленный в 1810 году неизвестным, скорее всего крепостным, художником, генеральный план усадьбы</vt:lpstr>
      <vt:lpstr>Слайд 6</vt:lpstr>
      <vt:lpstr>Слайд 7</vt:lpstr>
      <vt:lpstr>построена усадьба 1801–1806 гг. Р.Р.Казаковым и И.В.Еготовым.</vt:lpstr>
      <vt:lpstr>флигель, в котором размещался пансион для вдорянских детей </vt:lpstr>
      <vt:lpstr>Театральная школа и крепостной театр</vt:lpstr>
      <vt:lpstr>Померанцева оранжерея</vt:lpstr>
      <vt:lpstr>Конный двор</vt:lpstr>
      <vt:lpstr>Птичий двор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 КУЗЬМИНКИ</dc:title>
  <dc:creator>Георгий</dc:creator>
  <cp:lastModifiedBy>Toshiba</cp:lastModifiedBy>
  <cp:revision>55</cp:revision>
  <dcterms:created xsi:type="dcterms:W3CDTF">2013-09-16T16:22:51Z</dcterms:created>
  <dcterms:modified xsi:type="dcterms:W3CDTF">2016-10-16T16:49:12Z</dcterms:modified>
</cp:coreProperties>
</file>