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1" r:id="rId2"/>
    <p:sldId id="263" r:id="rId3"/>
    <p:sldId id="260" r:id="rId4"/>
    <p:sldId id="270" r:id="rId5"/>
    <p:sldId id="267" r:id="rId6"/>
    <p:sldId id="268" r:id="rId7"/>
    <p:sldId id="271" r:id="rId8"/>
    <p:sldId id="266" r:id="rId9"/>
    <p:sldId id="265" r:id="rId10"/>
    <p:sldId id="272" r:id="rId11"/>
    <p:sldId id="269" r:id="rId12"/>
    <p:sldId id="264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7E7A3"/>
    <a:srgbClr val="E5F4D4"/>
    <a:srgbClr val="E8F4F8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0A6E3-257B-40E3-A0F5-314EA6D5D549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46252-CE75-49C7-B080-AA8FE196C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61F41-FB6D-4245-AA80-7443534F119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image" Target="../media/image12.pn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achalo4ka.ru/leto-nasekomyie-shablon-dlya-prezentatsii/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8.pn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8.png"/><Relationship Id="rId4" Type="http://schemas.openxmlformats.org/officeDocument/2006/relationships/audio" Target="../media/audio7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8.png"/><Relationship Id="rId4" Type="http://schemas.openxmlformats.org/officeDocument/2006/relationships/audio" Target="../media/audio9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image" Target="../media/image6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8.png"/><Relationship Id="rId4" Type="http://schemas.openxmlformats.org/officeDocument/2006/relationships/audio" Target="../media/audio1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1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8.png"/><Relationship Id="rId4" Type="http://schemas.openxmlformats.org/officeDocument/2006/relationships/audio" Target="../media/audio1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8.png"/><Relationship Id="rId4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7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8.png"/><Relationship Id="rId4" Type="http://schemas.openxmlformats.org/officeDocument/2006/relationships/audio" Target="../media/audio1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700808"/>
            <a:ext cx="46226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Тренажёр «Словарные слова»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УМК Школа России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(4 класс, </a:t>
            </a:r>
            <a:r>
              <a:rPr lang="en-US" sz="2000" b="1" dirty="0" smtClean="0">
                <a:solidFill>
                  <a:srgbClr val="00B050"/>
                </a:solidFill>
              </a:rPr>
              <a:t>I </a:t>
            </a:r>
            <a:r>
              <a:rPr lang="ru-RU" sz="2000" b="1" dirty="0" smtClean="0">
                <a:solidFill>
                  <a:srgbClr val="00B050"/>
                </a:solidFill>
              </a:rPr>
              <a:t>четверть)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27784" y="5157192"/>
            <a:ext cx="4104456" cy="1512168"/>
          </a:xfrm>
          <a:prstGeom prst="roundRect">
            <a:avLst/>
          </a:prstGeom>
          <a:solidFill>
            <a:srgbClr val="C7E7A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Работу  выполнила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МБОУ СОШ №2 г. Краснотурьинска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Хмелёва Ирина Юрьевна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35696" y="1844824"/>
            <a:ext cx="3024336" cy="792088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solidFill>
              <a:srgbClr val="E8F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горизонт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499992" y="2924944"/>
            <a:ext cx="2880320" cy="792088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solidFill>
              <a:srgbClr val="E8F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chemeClr val="accent1">
                    <a:lumMod val="75000"/>
                  </a:schemeClr>
                </a:solidFill>
              </a:rPr>
              <a:t>гаризонт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35696" y="3933056"/>
            <a:ext cx="2952328" cy="792088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solidFill>
              <a:srgbClr val="E8F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chemeClr val="accent1">
                    <a:lumMod val="75000"/>
                  </a:schemeClr>
                </a:solidFill>
              </a:rPr>
              <a:t>гарезонт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трелка вправо 4">
            <a:hlinkClick r:id="rId6" action="ppaction://hlinksldjump"/>
          </p:cNvPr>
          <p:cNvSpPr/>
          <p:nvPr/>
        </p:nvSpPr>
        <p:spPr>
          <a:xfrm>
            <a:off x="7812360" y="6021288"/>
            <a:ext cx="1152128" cy="64807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Picture 3" descr="F:\НАСЕКОМЫЕ 2\18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528" y="6021288"/>
            <a:ext cx="1001274" cy="8367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хороши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вет невер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в этом слове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35696" y="1844824"/>
            <a:ext cx="3456384" cy="792088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solidFill>
              <a:srgbClr val="E8F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chemeClr val="accent1">
                    <a:lumMod val="75000"/>
                  </a:schemeClr>
                </a:solidFill>
              </a:rPr>
              <a:t>колендарь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23928" y="2924944"/>
            <a:ext cx="3456384" cy="792088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solidFill>
              <a:srgbClr val="E8F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календарь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35696" y="3933056"/>
            <a:ext cx="3456384" cy="792088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solidFill>
              <a:srgbClr val="E8F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chemeClr val="accent1">
                    <a:lumMod val="75000"/>
                  </a:schemeClr>
                </a:solidFill>
              </a:rPr>
              <a:t>калиндарь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8" descr="F:\НАСЕКОМЫЕ 2\21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12160" y="1124744"/>
            <a:ext cx="683568" cy="567239"/>
          </a:xfrm>
          <a:prstGeom prst="rect">
            <a:avLst/>
          </a:prstGeom>
          <a:noFill/>
        </p:spPr>
      </p:pic>
      <p:sp>
        <p:nvSpPr>
          <p:cNvPr id="6" name="Крест 5">
            <a:hlinkClick r:id="" action="ppaction://hlinkshowjump?jump=endshow"/>
          </p:cNvPr>
          <p:cNvSpPr/>
          <p:nvPr/>
        </p:nvSpPr>
        <p:spPr>
          <a:xfrm rot="2722112">
            <a:off x="8130336" y="5937493"/>
            <a:ext cx="648072" cy="670559"/>
          </a:xfrm>
          <a:prstGeom prst="plus">
            <a:avLst>
              <a:gd name="adj" fmla="val 3445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179512" y="5805264"/>
            <a:ext cx="936104" cy="898400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ликолеп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 ошибо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2276872"/>
            <a:ext cx="7848872" cy="432048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/>
                </a:solidFill>
              </a:rPr>
              <a:t>Шаблон   </a:t>
            </a:r>
            <a:r>
              <a:rPr lang="en-US" b="1" dirty="0" smtClean="0">
                <a:solidFill>
                  <a:schemeClr val="tx2"/>
                </a:solidFill>
                <a:hlinkClick r:id="rId3"/>
              </a:rPr>
              <a:t>http://nachalo4ka.ru/leto-nasekomyie-shablon-dlya-prezentatsii/</a:t>
            </a:r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0592" y="836712"/>
            <a:ext cx="4669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Интернет – источники: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4" name="Picture 4" descr="F:\НАСЕКОМЫЕ 2\19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26845" y="0"/>
            <a:ext cx="1917155" cy="1554200"/>
          </a:xfrm>
          <a:prstGeom prst="rect">
            <a:avLst/>
          </a:prstGeom>
          <a:noFill/>
        </p:spPr>
      </p:pic>
      <p:pic>
        <p:nvPicPr>
          <p:cNvPr id="5" name="Picture 3" descr="F:\НАСЕКОМЫЕ 2\18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5397116"/>
            <a:ext cx="1748206" cy="1460884"/>
          </a:xfrm>
          <a:prstGeom prst="rect">
            <a:avLst/>
          </a:prstGeom>
          <a:noFill/>
        </p:spPr>
      </p:pic>
      <p:pic>
        <p:nvPicPr>
          <p:cNvPr id="7" name="Picture 7" descr="F:\НАСЕКОМЫЕ 2\24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528" y="764704"/>
            <a:ext cx="1296144" cy="1318504"/>
          </a:xfrm>
          <a:prstGeom prst="rect">
            <a:avLst/>
          </a:prstGeom>
          <a:noFill/>
        </p:spPr>
      </p:pic>
      <p:pic>
        <p:nvPicPr>
          <p:cNvPr id="8" name="Picture 5" descr="F:\НАСЕКОМЫЕ 2\26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631832" y="3429000"/>
            <a:ext cx="1512168" cy="1380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:\НАСЕКОМЫЕ 2\2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37615" y="3573016"/>
            <a:ext cx="2612769" cy="2592288"/>
          </a:xfrm>
          <a:prstGeom prst="rect">
            <a:avLst/>
          </a:prstGeom>
          <a:noFill/>
          <a:effectLst/>
        </p:spPr>
      </p:pic>
      <p:pic>
        <p:nvPicPr>
          <p:cNvPr id="4" name="Picture 4" descr="F:\НАСЕКОМЫЕ 2\17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540568" y="2132856"/>
            <a:ext cx="1687954" cy="2591841"/>
          </a:xfrm>
          <a:prstGeom prst="rect">
            <a:avLst/>
          </a:prstGeom>
          <a:noFill/>
          <a:effectLst/>
        </p:spPr>
      </p:pic>
      <p:sp>
        <p:nvSpPr>
          <p:cNvPr id="5" name="Горизонтальный свиток 4"/>
          <p:cNvSpPr/>
          <p:nvPr/>
        </p:nvSpPr>
        <p:spPr>
          <a:xfrm>
            <a:off x="539552" y="188640"/>
            <a:ext cx="8136904" cy="1944216"/>
          </a:xfrm>
          <a:prstGeom prst="horizontalScroll">
            <a:avLst/>
          </a:prstGeom>
          <a:solidFill>
            <a:schemeClr val="tx2">
              <a:lumMod val="40000"/>
              <a:lumOff val="6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latin typeface="Adine Kirnberg" pitchFamily="2" charset="0"/>
              </a:rPr>
              <a:t>Словарные слова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latin typeface="Adine Kirnberg" pitchFamily="2" charset="0"/>
            </a:endParaRPr>
          </a:p>
        </p:txBody>
      </p:sp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>
            <a:off x="7812360" y="6021288"/>
            <a:ext cx="1152128" cy="64807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Picture 8" descr="F:\НАСЕКОМЫЕ 2\2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95936" y="5517232"/>
            <a:ext cx="730264" cy="605989"/>
          </a:xfrm>
          <a:prstGeom prst="rect">
            <a:avLst/>
          </a:prstGeom>
          <a:noFill/>
        </p:spPr>
      </p:pic>
      <p:pic>
        <p:nvPicPr>
          <p:cNvPr id="8" name="Picture 3" descr="F:\НАСЕКОМЫЕ 2\16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020272" y="1916832"/>
            <a:ext cx="999415" cy="864096"/>
          </a:xfrm>
          <a:prstGeom prst="rect">
            <a:avLst/>
          </a:prstGeom>
          <a:noFill/>
        </p:spPr>
      </p:pic>
      <p:pic>
        <p:nvPicPr>
          <p:cNvPr id="10" name="Picture 7" descr="F:\НАСЕКОМЫЕ 2\24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79512" y="5877272"/>
            <a:ext cx="751736" cy="76470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58 0.03403 C 0.04636 0.04468 0.05191 0.05278 0.0566 0.06204 C 0.05816 0.06852 0.05973 0.075 0.06129 0.08149 C 0.06233 0.08565 0.06233 0.09005 0.06302 0.09422 C 0.06337 0.09653 0.06459 0.1007 0.06459 0.10093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ураве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C -0.0125 -0.00532 -0.02743 -0.00486 -0.04045 -0.00625 C -0.04774 -0.00972 -0.0434 -0.00856 -0.0533 -0.00856 " pathEditMode="relative" ptsTypes="ffA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58 0.10093 C 0.07135 0.10833 0.07569 0.11088 0.09896 0.11505 C 0.10243 0.11644 0.10816 0.11782 0.11076 0.11991 C 0.1158 0.12269 0.12205 0.12894 0.12205 0.12847 C 0.12847 0.17014 0.15191 0.21065 0.15191 0.25208 " pathEditMode="relative" rAng="0" ptsTypes="ffff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7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3 -0.00857 C -0.06666 -0.00278 -0.05972 -0.00509 -0.0743 -0.00232 C -0.08646 0.00347 -0.09878 0.00463 -0.11146 0.00648 C -0.11719 0.00833 -0.12187 0.01065 -0.1276 0.01065 " pathEditMode="relative" rAng="0" ptsTypes="fffA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91 0.25208 C 0.1559 0.25764 0.1559 0.25486 0.16736 0.25856 C 0.17274 0.26481 0.1691 0.26088 0.17708 0.26551 C 0.18125 0.26713 0.18542 0.26968 0.18542 0.26968 C 0.18906 0.27616 0.19375 0.28727 0.20868 0.29097 C 0.21858 0.30162 0.21302 0.29375 0.21649 0.30718 C 0.21649 0.30856 0.21858 0.30972 0.21858 0.31088 C 0.21962 0.31227 0.22274 0.31505 0.22274 0.31481 " pathEditMode="relative" rAng="0" ptsTypes="fffffff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61 0.01064 C -0.14045 -0.00093 -0.15261 0.0162 -0.16476 0.02129 C -0.17465 0.03032 -0.18837 0.03472 -0.20018 0.03842 C -0.20573 0.04328 -0.20365 0.04097 -0.2066 0.0449 " pathEditMode="relative" rAng="0" ptsTypes="fffA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75 0.31482 C 0.22535 0.3044 0.22223 0.31135 0.22917 0.30625 C 0.23264 0.30371 0.23889 0.29769 0.23889 0.29769 C 0.24532 0.28426 0.23802 0.29723 0.24688 0.28704 C 0.25035 0.28311 0.2566 0.27408 0.2566 0.27408 C 0.25886 0.26459 0.26285 0.2551 0.26632 0.24607 C 0.26789 0.2375 0.26893 0.23195 0.27275 0.22454 C 0.27327 0.21875 0.27257 0.21273 0.27431 0.20741 C 0.275 0.20533 0.27917 0.20533 0.27917 0.20533 " pathEditMode="relative" ptsTypes="ffffffff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59 0.04491 C -0.21545 0.04769 -0.22013 0.05695 -0.22743 0.05996 C -0.23975 0.06528 -0.25138 0.07177 -0.26302 0.07917 C -0.26458 0.08126 -0.26597 0.08403 -0.26788 0.08565 C -0.27222 0.0889 -0.27691 0.08704 -0.28073 0.09214 " pathEditMode="relative" ptsTypes="ffffA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35696" y="1988840"/>
            <a:ext cx="2520280" cy="792088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solidFill>
              <a:srgbClr val="E8F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chemeClr val="accent1">
                    <a:lumMod val="75000"/>
                  </a:schemeClr>
                </a:solidFill>
              </a:rPr>
              <a:t>хазяин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60032" y="2996952"/>
            <a:ext cx="2520280" cy="792088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solidFill>
              <a:srgbClr val="E8F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хозяин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35696" y="3933056"/>
            <a:ext cx="2520280" cy="792088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solidFill>
              <a:srgbClr val="E8F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chemeClr val="accent1">
                    <a:lumMod val="75000"/>
                  </a:schemeClr>
                </a:solidFill>
              </a:rPr>
              <a:t>хозяен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трелка вправо 4">
            <a:hlinkClick r:id="rId6" action="ppaction://hlinksldjump"/>
          </p:cNvPr>
          <p:cNvSpPr/>
          <p:nvPr/>
        </p:nvSpPr>
        <p:spPr>
          <a:xfrm>
            <a:off x="7812360" y="6021288"/>
            <a:ext cx="1152128" cy="64807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Picture 8" descr="F:\НАСЕКОМЫЕ 2\2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39552" y="6257428"/>
            <a:ext cx="723737" cy="6005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 этом слове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торопис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4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35696" y="1988840"/>
            <a:ext cx="2520280" cy="792088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solidFill>
              <a:srgbClr val="E8F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chemeClr val="accent1">
                    <a:lumMod val="75000"/>
                  </a:schemeClr>
                </a:solidFill>
              </a:rPr>
              <a:t>жилезо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60032" y="2996952"/>
            <a:ext cx="2520280" cy="792088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solidFill>
              <a:srgbClr val="E8F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железа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35696" y="3933056"/>
            <a:ext cx="2520280" cy="792088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solidFill>
              <a:srgbClr val="E8F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железо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трелка вправо 4">
            <a:hlinkClick r:id="rId6" action="ppaction://hlinksldjump"/>
          </p:cNvPr>
          <p:cNvSpPr/>
          <p:nvPr/>
        </p:nvSpPr>
        <p:spPr>
          <a:xfrm>
            <a:off x="7812360" y="6021288"/>
            <a:ext cx="1152128" cy="64807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Picture 2" descr="F:\НАСЕКОМЫЕ 2\20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701684">
            <a:off x="4360155" y="1072974"/>
            <a:ext cx="680308" cy="59277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 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ы знаешь словарные сл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35696" y="1988840"/>
            <a:ext cx="2520280" cy="792088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solidFill>
              <a:srgbClr val="E8F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chemeClr val="accent1">
                    <a:lumMod val="75000"/>
                  </a:schemeClr>
                </a:solidFill>
              </a:rPr>
              <a:t>богаж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60032" y="2996952"/>
            <a:ext cx="2520280" cy="792088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solidFill>
              <a:srgbClr val="E8F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chemeClr val="accent1">
                    <a:lumMod val="75000"/>
                  </a:schemeClr>
                </a:solidFill>
              </a:rPr>
              <a:t>багаш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35696" y="3933056"/>
            <a:ext cx="2520280" cy="792088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solidFill>
              <a:srgbClr val="E8F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багаж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трелка вправо 4">
            <a:hlinkClick r:id="rId6" action="ppaction://hlinksldjump"/>
          </p:cNvPr>
          <p:cNvSpPr/>
          <p:nvPr/>
        </p:nvSpPr>
        <p:spPr>
          <a:xfrm>
            <a:off x="7812360" y="6021288"/>
            <a:ext cx="1152128" cy="64807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Picture 6" descr="F:\НАСЕКОМЫЕ 2\25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flipH="1">
            <a:off x="179512" y="5949280"/>
            <a:ext cx="923603" cy="73781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ругое сл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верное сл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35696" y="1988840"/>
            <a:ext cx="2736304" cy="792088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solidFill>
              <a:srgbClr val="E8F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корабль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44008" y="2996952"/>
            <a:ext cx="2736304" cy="792088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solidFill>
              <a:srgbClr val="E8F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chemeClr val="accent1">
                    <a:lumMod val="75000"/>
                  </a:schemeClr>
                </a:solidFill>
              </a:rPr>
              <a:t>карабль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35696" y="3933056"/>
            <a:ext cx="3168352" cy="792088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solidFill>
              <a:srgbClr val="E8F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chemeClr val="accent1">
                    <a:lumMod val="75000"/>
                  </a:schemeClr>
                </a:solidFill>
              </a:rPr>
              <a:t>корабыль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трелка вправо 4">
            <a:hlinkClick r:id="rId6" action="ppaction://hlinksldjump"/>
          </p:cNvPr>
          <p:cNvSpPr/>
          <p:nvPr/>
        </p:nvSpPr>
        <p:spPr>
          <a:xfrm>
            <a:off x="7812360" y="6021288"/>
            <a:ext cx="1152128" cy="64807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Picture 3" descr="F:\НАСЕКОМЫЕ 2\16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flipH="1">
            <a:off x="323528" y="2924945"/>
            <a:ext cx="666276" cy="57606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мни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вет невер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й ошибо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35696" y="1988840"/>
            <a:ext cx="3168352" cy="792088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solidFill>
              <a:srgbClr val="E8F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chemeClr val="accent1">
                    <a:lumMod val="75000"/>
                  </a:schemeClr>
                </a:solidFill>
              </a:rPr>
              <a:t>поссажир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3968" y="2996952"/>
            <a:ext cx="3096344" cy="792088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solidFill>
              <a:srgbClr val="E8F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пассажир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35696" y="3933056"/>
            <a:ext cx="3168352" cy="792088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solidFill>
              <a:srgbClr val="E8F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chemeClr val="accent1">
                    <a:lumMod val="75000"/>
                  </a:schemeClr>
                </a:solidFill>
              </a:rPr>
              <a:t>пасожир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трелка вправо 4">
            <a:hlinkClick r:id="rId6" action="ppaction://hlinksldjump"/>
          </p:cNvPr>
          <p:cNvSpPr/>
          <p:nvPr/>
        </p:nvSpPr>
        <p:spPr>
          <a:xfrm>
            <a:off x="7812360" y="6021288"/>
            <a:ext cx="1152128" cy="64807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Picture 9" descr="F:\НАСЕКОМЫЕ 2\29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230740" y="3140968"/>
            <a:ext cx="661739" cy="7311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пытайся ещё ра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другое сл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ай да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35696" y="1988840"/>
            <a:ext cx="2952328" cy="792088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solidFill>
              <a:srgbClr val="E8F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chemeClr val="accent1">
                    <a:lumMod val="75000"/>
                  </a:schemeClr>
                </a:solidFill>
              </a:rPr>
              <a:t>комбаен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72000" y="2996952"/>
            <a:ext cx="2808312" cy="792088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solidFill>
              <a:srgbClr val="E8F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chemeClr val="accent1">
                    <a:lumMod val="75000"/>
                  </a:schemeClr>
                </a:solidFill>
              </a:rPr>
              <a:t>камбайн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35696" y="3933056"/>
            <a:ext cx="3024336" cy="792088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solidFill>
              <a:srgbClr val="E8F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комбайн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трелка вправо 4">
            <a:hlinkClick r:id="rId6" action="ppaction://hlinksldjump"/>
          </p:cNvPr>
          <p:cNvSpPr/>
          <p:nvPr/>
        </p:nvSpPr>
        <p:spPr>
          <a:xfrm>
            <a:off x="7812360" y="6021288"/>
            <a:ext cx="1152128" cy="64807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Picture 3" descr="F:\НАСЕКОМЫЕ 2\18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flipH="1">
            <a:off x="7308304" y="6209928"/>
            <a:ext cx="775533" cy="6480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амеч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 этом слове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8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 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35696" y="1844824"/>
            <a:ext cx="3744416" cy="792088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solidFill>
              <a:srgbClr val="E8F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двенадцать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23928" y="2924944"/>
            <a:ext cx="3456384" cy="792088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solidFill>
              <a:srgbClr val="E8F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chemeClr val="accent1">
                    <a:lumMod val="75000"/>
                  </a:schemeClr>
                </a:solidFill>
              </a:rPr>
              <a:t>двинацать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35696" y="3933056"/>
            <a:ext cx="3744416" cy="792088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solidFill>
              <a:srgbClr val="E8F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chemeClr val="accent1">
                    <a:lumMod val="75000"/>
                  </a:schemeClr>
                </a:solidFill>
              </a:rPr>
              <a:t>двенадцоть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трелка вправо 4">
            <a:hlinkClick r:id="rId6" action="ppaction://hlinksldjump"/>
          </p:cNvPr>
          <p:cNvSpPr/>
          <p:nvPr/>
        </p:nvSpPr>
        <p:spPr>
          <a:xfrm>
            <a:off x="7812360" y="6021288"/>
            <a:ext cx="1152128" cy="64807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Picture 7" descr="F:\НАСЕКОМЫЕ 2\24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879911">
            <a:off x="4067945" y="332656"/>
            <a:ext cx="659062" cy="67043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 ошибо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ы справил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4f2c9b07bb05f72ba233417a3e9fed9a129e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68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1</cp:lastModifiedBy>
  <cp:revision>54</cp:revision>
  <dcterms:created xsi:type="dcterms:W3CDTF">2014-05-13T13:21:33Z</dcterms:created>
  <dcterms:modified xsi:type="dcterms:W3CDTF">2015-11-12T17:47:25Z</dcterms:modified>
</cp:coreProperties>
</file>