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61" r:id="rId3"/>
    <p:sldId id="262" r:id="rId4"/>
    <p:sldId id="263" r:id="rId5"/>
    <p:sldId id="264" r:id="rId6"/>
    <p:sldId id="257" r:id="rId7"/>
    <p:sldId id="258" r:id="rId8"/>
    <p:sldId id="259" r:id="rId9"/>
    <p:sldId id="26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7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0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085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5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292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3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59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8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7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5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7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23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33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9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5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9582A-A4E9-4CAE-97B5-79D270A84113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9573B7B-74B2-4BC4-BC35-7E64F3FE2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93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Проект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День Победы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Воспитатель: Прокофьева С. Б.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3" y="2363123"/>
            <a:ext cx="7143750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73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Изготовление поздравительных открыток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31799"/>
            <a:ext cx="517524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36" y="1476062"/>
            <a:ext cx="4849134" cy="363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08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6" y="177242"/>
            <a:ext cx="517524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89" y="177243"/>
            <a:ext cx="5087155" cy="381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81" y="3760632"/>
            <a:ext cx="4682107" cy="351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639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Изготовление папки-передвижки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3291" y="2147709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1289" y="2414566"/>
            <a:ext cx="5175249" cy="3347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8572" y="2485006"/>
            <a:ext cx="5175250" cy="320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2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5728" y="1941625"/>
            <a:ext cx="5175249" cy="40223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8493" y="728841"/>
            <a:ext cx="5372076" cy="427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2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5" y="306031"/>
            <a:ext cx="8545769" cy="640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03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372512"/>
            <a:ext cx="7659937" cy="574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102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Экскурсия к памятнику Партизанская слава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0217"/>
            <a:ext cx="5471674" cy="3647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10" y="1514320"/>
            <a:ext cx="5087692" cy="3391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321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9" y="141668"/>
            <a:ext cx="5822155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64" y="2792871"/>
            <a:ext cx="5414125" cy="4206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040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3" y="2791653"/>
            <a:ext cx="5822155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58" y="98645"/>
            <a:ext cx="4759957" cy="3610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2738"/>
            <a:ext cx="8583897" cy="1707661"/>
          </a:xfrm>
        </p:spPr>
        <p:txBody>
          <a:bodyPr/>
          <a:lstStyle/>
          <a:p>
            <a:r>
              <a:rPr lang="ru-RU" dirty="0" smtClean="0"/>
              <a:t>Праздничный концерт</a:t>
            </a:r>
            <a:endParaRPr lang="ru-RU" dirty="0"/>
          </a:p>
        </p:txBody>
      </p:sp>
      <p:pic>
        <p:nvPicPr>
          <p:cNvPr id="4" name="Содержимое 3" descr="DSC_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44061"/>
            <a:ext cx="6190777" cy="412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357" y="2717443"/>
            <a:ext cx="6076643" cy="399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433" y="2160589"/>
            <a:ext cx="8864569" cy="4581405"/>
          </a:xfrm>
        </p:spPr>
        <p:txBody>
          <a:bodyPr>
            <a:normAutofit/>
          </a:bodyPr>
          <a:lstStyle/>
          <a:p>
            <a:r>
              <a:rPr lang="ru-RU" dirty="0" smtClean="0"/>
              <a:t>Проблема, ее актуальность: учить детей выражать свою благодарность за мирное, счастливое детство участникам Великой Отечественной войны.  </a:t>
            </a:r>
            <a:r>
              <a:rPr lang="ru-RU" dirty="0"/>
              <a:t> </a:t>
            </a:r>
            <a:r>
              <a:rPr lang="ru-RU" dirty="0" smtClean="0"/>
              <a:t> Цель проекта: познакомить дошкольников с военными событиями, происходившими в годы войны в нашем городе. Организовать праздник для ветеранов, приготовить для них подарки. </a:t>
            </a:r>
          </a:p>
          <a:p>
            <a:r>
              <a:rPr lang="ru-RU" dirty="0" smtClean="0"/>
              <a:t>Обогатить и расширить знания детей о событиях в Великой Отечественной войне.     </a:t>
            </a:r>
          </a:p>
          <a:p>
            <a:r>
              <a:rPr lang="ru-RU" dirty="0" smtClean="0"/>
              <a:t>Восстановить утраченные связи между поколениями.</a:t>
            </a:r>
          </a:p>
          <a:p>
            <a:endParaRPr lang="ru-RU" dirty="0"/>
          </a:p>
          <a:p>
            <a:r>
              <a:rPr lang="ru-RU" dirty="0" smtClean="0"/>
              <a:t>Воспитать у детей стремление знать свои «корни».</a:t>
            </a:r>
          </a:p>
          <a:p>
            <a:r>
              <a:rPr lang="ru-RU" dirty="0" smtClean="0"/>
              <a:t>Продолжительность проекта: 4 месяца (С февраля по март)</a:t>
            </a:r>
          </a:p>
          <a:p>
            <a:r>
              <a:rPr lang="ru-RU" dirty="0" smtClean="0"/>
              <a:t>Участники проекта: воспитатель, муз. Руководитель, родители и дети средней группы.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3" y="-1676550"/>
            <a:ext cx="8596668" cy="36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_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77" y="0"/>
            <a:ext cx="5822156" cy="4928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_0012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9233" y="1137139"/>
            <a:ext cx="6126920" cy="5474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" name="Содержимое 19" descr="DSC_0020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67046" y="2555631"/>
            <a:ext cx="5822156" cy="430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DSC_0022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015"/>
            <a:ext cx="5967046" cy="3978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4" y="185189"/>
            <a:ext cx="6758170" cy="4354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69" y="3098306"/>
            <a:ext cx="5800163" cy="386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06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41242" cy="3894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30" y="2334146"/>
            <a:ext cx="6785780" cy="4523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307453"/>
            <a:ext cx="9269673" cy="617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21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27" y="249072"/>
            <a:ext cx="8629934" cy="647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051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2376" cy="376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974" y="2606723"/>
            <a:ext cx="5668370" cy="4251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20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9" y="3111690"/>
            <a:ext cx="4995080" cy="374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78" y="119417"/>
            <a:ext cx="5340824" cy="4005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87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68287" cy="417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65" y="2088107"/>
            <a:ext cx="6127845" cy="459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54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9" y="0"/>
            <a:ext cx="4503761" cy="3377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06" y="0"/>
            <a:ext cx="4535606" cy="3401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73" y="3401705"/>
            <a:ext cx="4426423" cy="3319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809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504" y="200167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Пояснительная записка.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492" y="1000529"/>
            <a:ext cx="8596668" cy="3880773"/>
          </a:xfrm>
        </p:spPr>
        <p:txBody>
          <a:bodyPr/>
          <a:lstStyle/>
          <a:p>
            <a:r>
              <a:rPr lang="ru-RU" dirty="0" smtClean="0"/>
              <a:t>Уже 67 лет отделяют нас от того далекого счастливого мая. Но память о нем не умерла. С каждым годом, мы все яснее осознаем в каком не оплатном долгу мы перед теми, кто отстоял мир. Мы вместе с родителями ведем целенаправленную работу по ознакомлению детей с событиями Великой Отечественной войны. В основу нашей работы был положен проектный метод позволивший создать естественную ситуацию общения и практического взаимодействия детей и взрослых в решении поставленных задач.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76" y="3066916"/>
            <a:ext cx="6264323" cy="3791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574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15450" cy="5711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97" y="3128749"/>
            <a:ext cx="4972334" cy="3729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04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5541" cy="415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01" y="2258704"/>
            <a:ext cx="6132394" cy="4599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7" y="4346811"/>
            <a:ext cx="3175377" cy="2381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51" y="0"/>
            <a:ext cx="3093493" cy="232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933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"/>
            <a:ext cx="4813110" cy="360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22" y="0"/>
            <a:ext cx="4813109" cy="360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67" y="3613245"/>
            <a:ext cx="4326340" cy="3244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40" y="3521123"/>
            <a:ext cx="4440072" cy="333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64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5899" cy="3664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3" y="0"/>
            <a:ext cx="4926841" cy="3695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2" y="3695131"/>
            <a:ext cx="4244453" cy="3183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52" y="3664424"/>
            <a:ext cx="4244453" cy="3183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2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1176" cy="513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46" y="2705669"/>
            <a:ext cx="5299881" cy="3974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26" y="201306"/>
            <a:ext cx="3157180" cy="2367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67" y="5012138"/>
            <a:ext cx="2461145" cy="1845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74" y="5012138"/>
            <a:ext cx="2558959" cy="1919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62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Основные направления работы.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05971"/>
            <a:ext cx="8596668" cy="4335392"/>
          </a:xfrm>
        </p:spPr>
        <p:txBody>
          <a:bodyPr>
            <a:normAutofit/>
          </a:bodyPr>
          <a:lstStyle/>
          <a:p>
            <a:r>
              <a:rPr lang="ru-RU" dirty="0" smtClean="0"/>
              <a:t>1. Обобщение и расширение представлений детей о Великой Отечественной войне, что победа – подвиг и слава нашего народа.</a:t>
            </a:r>
          </a:p>
          <a:p>
            <a:r>
              <a:rPr lang="ru-RU" dirty="0" smtClean="0"/>
              <a:t>2. Ознакомление детей с героями войны, ветеранами.</a:t>
            </a:r>
          </a:p>
          <a:p>
            <a:r>
              <a:rPr lang="ru-RU" dirty="0" smtClean="0"/>
              <a:t>3. Формирование у детей мнения о недопустимости повторения войны.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Реализация проекта позволили задействовать различные виды детской деятельности. В ходе проекта дети знакомились с историческими фактами военных лет, памятниками боевой славы, с художественной литературой и музыкой военных лет; прониклись гордостью к своему родному городу. Художественно-продуктивная деятельность детей в период проекта была целенаправленной, осознанной, мотивированной. Дети старались проявить свои умения и навыки при изготовлении цветов и открыток для ветеранов. Незабываемым был и вечер встречи с ветеранами «Мы не забудем той страшной войны».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78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026" y="200168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Формы презентации проекта.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26" y="1000529"/>
            <a:ext cx="8596668" cy="3880773"/>
          </a:xfrm>
        </p:spPr>
        <p:txBody>
          <a:bodyPr/>
          <a:lstStyle/>
          <a:p>
            <a:r>
              <a:rPr lang="ru-RU" dirty="0" smtClean="0"/>
              <a:t>Возложение цветов к памятнику на Лысой горе. </a:t>
            </a:r>
          </a:p>
          <a:p>
            <a:r>
              <a:rPr lang="ru-RU" dirty="0" smtClean="0"/>
              <a:t>Посещение музея славы в детском саду.</a:t>
            </a:r>
          </a:p>
          <a:p>
            <a:r>
              <a:rPr lang="ru-RU" dirty="0" smtClean="0"/>
              <a:t>Изготовление цветов и поздравительных открыток.</a:t>
            </a:r>
          </a:p>
          <a:p>
            <a:r>
              <a:rPr lang="ru-RU" dirty="0" smtClean="0"/>
              <a:t>Выставка детского творчества: военная техника.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11" y="2502551"/>
            <a:ext cx="6286215" cy="4355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926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7463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Формы работы с детьми.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8152" y="1137007"/>
            <a:ext cx="8596668" cy="3880773"/>
          </a:xfrm>
        </p:spPr>
        <p:txBody>
          <a:bodyPr/>
          <a:lstStyle/>
          <a:p>
            <a:r>
              <a:rPr lang="ru-RU" dirty="0" smtClean="0"/>
              <a:t>Беседа « </a:t>
            </a:r>
            <a:r>
              <a:rPr lang="ru-RU" dirty="0"/>
              <a:t>В</a:t>
            </a:r>
            <a:r>
              <a:rPr lang="ru-RU" dirty="0" smtClean="0"/>
              <a:t>оенная луга ». </a:t>
            </a:r>
          </a:p>
          <a:p>
            <a:r>
              <a:rPr lang="ru-RU" dirty="0" smtClean="0"/>
              <a:t>Экскурсия и возложение цветов к памятнику </a:t>
            </a:r>
            <a:r>
              <a:rPr lang="ru-RU" smtClean="0"/>
              <a:t>на Лысой </a:t>
            </a:r>
            <a:r>
              <a:rPr lang="ru-RU" dirty="0" smtClean="0"/>
              <a:t>горе. Рассматривание экспозиций и выставка детских книг о героях войны.</a:t>
            </a:r>
          </a:p>
          <a:p>
            <a:r>
              <a:rPr lang="ru-RU" dirty="0" smtClean="0"/>
              <a:t>Экскурсия к мемориалу Партизанская слава.</a:t>
            </a:r>
          </a:p>
          <a:p>
            <a:r>
              <a:rPr lang="ru-RU" dirty="0" smtClean="0"/>
              <a:t>Рассматривание фотографий военных лет.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90" y="3162632"/>
            <a:ext cx="5565443" cy="3710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13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Работа с родителями.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Чтение детям художественной литературы о Великой Отечественной войне.</a:t>
            </a:r>
          </a:p>
          <a:p>
            <a:r>
              <a:rPr lang="ru-RU" dirty="0" smtClean="0"/>
              <a:t>Рассказывание детям о родственниках, участников войны, рассматривание семейных альбомов.</a:t>
            </a:r>
          </a:p>
          <a:p>
            <a:r>
              <a:rPr lang="ru-RU" dirty="0" smtClean="0"/>
              <a:t>Участие родителей в выставке детского рисунка о войне.</a:t>
            </a:r>
          </a:p>
          <a:p>
            <a:r>
              <a:rPr lang="ru-RU" dirty="0" smtClean="0"/>
              <a:t>Участие родителей в организации экскурсии к памятнику Партизанской славы.</a:t>
            </a:r>
          </a:p>
        </p:txBody>
      </p:sp>
    </p:spTree>
    <p:extLst>
      <p:ext uri="{BB962C8B-B14F-4D97-AF65-F5344CB8AC3E}">
        <p14:creationId xmlns:p14="http://schemas.microsoft.com/office/powerpoint/2010/main" val="116809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Экскурсия к памятнику на Лысой горе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7" y="2844800"/>
            <a:ext cx="517524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40" y="1270000"/>
            <a:ext cx="5323999" cy="399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228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Конкурс рисунков «Военная техника»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20826"/>
            <a:ext cx="3048000" cy="2286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23" y="1620826"/>
            <a:ext cx="3048000" cy="228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12" y="1620826"/>
            <a:ext cx="3048000" cy="228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4" y="4056184"/>
            <a:ext cx="3048000" cy="228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558" y="4056184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5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254</TotalTime>
  <Words>453</Words>
  <Application>Microsoft Office PowerPoint</Application>
  <PresentationFormat>Произвольный</PresentationFormat>
  <Paragraphs>40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Грань</vt:lpstr>
      <vt:lpstr>Проект День Победы  Воспитатель: Прокофьева С. Б.   </vt:lpstr>
      <vt:lpstr>Презентация PowerPoint</vt:lpstr>
      <vt:lpstr>Пояснительная записка.</vt:lpstr>
      <vt:lpstr>Основные направления работы. </vt:lpstr>
      <vt:lpstr>Формы презентации проекта.</vt:lpstr>
      <vt:lpstr>Формы работы с детьми.</vt:lpstr>
      <vt:lpstr>Работа с родителями.</vt:lpstr>
      <vt:lpstr>Экскурсия к памятнику на Лысой горе</vt:lpstr>
      <vt:lpstr>Конкурс рисунков «Военная техника»</vt:lpstr>
      <vt:lpstr>Изготовление поздравительных открыток</vt:lpstr>
      <vt:lpstr>Презентация PowerPoint</vt:lpstr>
      <vt:lpstr>Изготовление папки-передвижки</vt:lpstr>
      <vt:lpstr>Презентация PowerPoint</vt:lpstr>
      <vt:lpstr>Презентация PowerPoint</vt:lpstr>
      <vt:lpstr>Презентация PowerPoint</vt:lpstr>
      <vt:lpstr>Экскурсия к памятнику Партизанская слава</vt:lpstr>
      <vt:lpstr>Презентация PowerPoint</vt:lpstr>
      <vt:lpstr>Презентация PowerPoint</vt:lpstr>
      <vt:lpstr>Праздничный концерт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День Победы  Воспитатель: Прокофьева С. Б.</dc:title>
  <dc:creator>Юлия Прокофьева</dc:creator>
  <cp:lastModifiedBy>светлана</cp:lastModifiedBy>
  <cp:revision>21</cp:revision>
  <dcterms:created xsi:type="dcterms:W3CDTF">2013-11-10T13:03:03Z</dcterms:created>
  <dcterms:modified xsi:type="dcterms:W3CDTF">2014-05-27T12:00:05Z</dcterms:modified>
</cp:coreProperties>
</file>