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67" r:id="rId14"/>
    <p:sldId id="268" r:id="rId15"/>
    <p:sldId id="270" r:id="rId16"/>
    <p:sldId id="271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32" autoAdjust="0"/>
    <p:restoredTop sz="94660"/>
  </p:normalViewPr>
  <p:slideViewPr>
    <p:cSldViewPr>
      <p:cViewPr varScale="1">
        <p:scale>
          <a:sx n="69" d="100"/>
          <a:sy n="69" d="100"/>
        </p:scale>
        <p:origin x="-12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то Долик\конспекты к профессии итог\kartinki-fona-dlya-prezentac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2384" y="2815113"/>
            <a:ext cx="6986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«Все профессии важны – все профессии нужны!»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194" y="620688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«Берёзка»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2549" y="5980638"/>
            <a:ext cx="2114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Город Новый Уренгой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2016 год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5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04" y="260648"/>
            <a:ext cx="4104456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094" y="3429000"/>
            <a:ext cx="5573266" cy="313941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48680"/>
            <a:ext cx="35283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Первичная переработка нефти  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это топливо.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сжиженный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газ;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бензины (автомобильный и авиационный),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реактивное топливо,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керосин,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дизельное топливо (солярка),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мазут.</a:t>
            </a:r>
          </a:p>
          <a:p>
            <a:endParaRPr lang="ru-RU" dirty="0"/>
          </a:p>
        </p:txBody>
      </p:sp>
      <p:pic>
        <p:nvPicPr>
          <p:cNvPr id="5126" name="Picture 6" descr="G:\конспекты к профессии итог\f_28750d5055a4fce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2234022" cy="246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33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7" y="548680"/>
            <a:ext cx="3998913" cy="30353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160542"/>
            <a:ext cx="41044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Вторичная переработка нефти дает сырье, из которого получают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•синтетические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каучуки и резины;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•синтетические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ткани;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•пластмассы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•полимерные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пленки (полиэтилен, полипропилен);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•моющие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средства;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•растворители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краски и лаки;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•красители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•удобрения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•ядохимикаты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•воск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многое другое.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220072" y="3717032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 мазут перерабатывают для получения: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парафина,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битума,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жидкого котельного топлива,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масел.</a:t>
            </a:r>
          </a:p>
        </p:txBody>
      </p:sp>
    </p:spTree>
    <p:extLst>
      <p:ext uri="{BB962C8B-B14F-4D97-AF65-F5344CB8AC3E}">
        <p14:creationId xmlns:p14="http://schemas.microsoft.com/office/powerpoint/2010/main" val="426229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68" y="205947"/>
            <a:ext cx="2376264" cy="148952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31" y="188640"/>
            <a:ext cx="3079738" cy="16686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183" y="286037"/>
            <a:ext cx="2174182" cy="132934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846" y="2053692"/>
            <a:ext cx="2808312" cy="10072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81" y="3796296"/>
            <a:ext cx="2242637" cy="14200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2013" y="3183885"/>
            <a:ext cx="2830152" cy="137199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280" y="1970896"/>
            <a:ext cx="2743453" cy="152710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0265" y="3747098"/>
            <a:ext cx="2384856" cy="142640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7800" y="1897567"/>
            <a:ext cx="2652512" cy="155545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937" y="5522546"/>
            <a:ext cx="2340475" cy="10244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0012" y="5458132"/>
            <a:ext cx="2400505" cy="13459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6151" y="4748300"/>
            <a:ext cx="1857375" cy="20478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87714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конспекты к профессии итог\kartinki-fona-dlya-prezentac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31" y="18239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3960440" cy="21396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43631"/>
            <a:ext cx="4746104" cy="32724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8464"/>
            <a:ext cx="4437484" cy="24561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 descr="G:\конспекты к профессии итог\f_28750d5055a4fce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47" y="4149080"/>
            <a:ext cx="216024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2774574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Все живое в опасности!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7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онспекты к профессии итог\kartinki-fona-dlya-prezentac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054600" cy="38227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52936"/>
            <a:ext cx="4788024" cy="378807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 descr="G:\конспекты к профессии итог\f_28750d5055a4fce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93096"/>
            <a:ext cx="208823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0112" y="836712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Устранение экологической катастрофы на море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26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Пользователь\Desktop\фото Долик\конспекты к профессии итог\1012589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33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конспекты к профессии итог\kartinki-fona-dlya-prezentac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Пользователь\Desktop\фото Долик\конспекты к профессии итог\17782336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640959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2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конспекты к профессии итог\kartinki-fona-dlya-prezentac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157192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42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конспекты к профессии итог\kartinki-fona-dlya-prezentac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7683"/>
            <a:ext cx="4427984" cy="26826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62420"/>
            <a:ext cx="4666937" cy="34563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 descr="G:\конспекты к профессии итог\f_28750d5055a4fce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13670"/>
            <a:ext cx="28575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82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конспекты к профессии итог\kartinki-fona-dlya-prezentac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238336"/>
            <a:ext cx="8280920" cy="63813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32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онспекты к профессии итог\kartinki-fona-dlya-prezentac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1" y="0"/>
            <a:ext cx="914400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64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конспекты к профессии итог\kartinki-fona-dlya-prezentac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371"/>
            <a:ext cx="9036496" cy="66352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64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конспекты к профессии итог\kartinki-fona-dlya-prezentac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6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68476"/>
            <a:ext cx="3998913" cy="2901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3016"/>
            <a:ext cx="3829050" cy="309721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0" y="3440863"/>
            <a:ext cx="5254625" cy="31638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 descr="G:\конспекты к профессии итог\f_28750d5055a4fce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2304256" cy="242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16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G:\конспекты к профессии итог\f_28750d5055a4fce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6" y="3832804"/>
            <a:ext cx="2416161" cy="263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415" y="157937"/>
            <a:ext cx="3182937" cy="25304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168" y="1930706"/>
            <a:ext cx="3395663" cy="22796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60" y="4164779"/>
            <a:ext cx="4172471" cy="23167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60648"/>
            <a:ext cx="3455987" cy="18049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896" y="2164214"/>
            <a:ext cx="220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работают геологи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4158" y="288068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работа буровиков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14741" y="6462395"/>
            <a:ext cx="2917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работа трубопроводчиков</a:t>
            </a:r>
          </a:p>
        </p:txBody>
      </p:sp>
    </p:spTree>
    <p:extLst>
      <p:ext uri="{BB962C8B-B14F-4D97-AF65-F5344CB8AC3E}">
        <p14:creationId xmlns:p14="http://schemas.microsoft.com/office/powerpoint/2010/main" val="118192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567" y="2492896"/>
            <a:ext cx="6120680" cy="38227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8" y="404664"/>
            <a:ext cx="5976664" cy="33123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 descr="G:\конспекты к профессии итог\f_28750d5055a4fce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240103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31632" y="98072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нефтеперерабатывающие заводы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3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G:\конспекты к профессии итог\f_28750d5055a4fce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5170487" cy="309721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29000"/>
            <a:ext cx="5356836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588" y="332656"/>
            <a:ext cx="2831860" cy="19476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7" y="2385754"/>
            <a:ext cx="3484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Техник лаборант химического анализа нефтепродуктов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7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155</Words>
  <Application>Microsoft Office PowerPoint</Application>
  <PresentationFormat>Экран (4:3)</PresentationFormat>
  <Paragraphs>40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36</cp:revision>
  <dcterms:created xsi:type="dcterms:W3CDTF">2016-04-12T02:50:40Z</dcterms:created>
  <dcterms:modified xsi:type="dcterms:W3CDTF">2016-10-16T11:05:24Z</dcterms:modified>
</cp:coreProperties>
</file>