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63" y="-13295"/>
            <a:ext cx="9163163" cy="68772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7" y="128858"/>
            <a:ext cx="5792919" cy="1470025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«</a:t>
            </a:r>
            <a:r>
              <a:rPr lang="ru-RU" dirty="0" err="1" smtClean="0">
                <a:solidFill>
                  <a:srgbClr val="7030A0"/>
                </a:solidFill>
              </a:rPr>
              <a:t>Смешарики</a:t>
            </a:r>
            <a:r>
              <a:rPr lang="ru-RU" dirty="0" smtClean="0">
                <a:solidFill>
                  <a:srgbClr val="7030A0"/>
                </a:solidFill>
              </a:rPr>
              <a:t>» в стране </a:t>
            </a:r>
            <a:r>
              <a:rPr lang="ru-RU" dirty="0" err="1" smtClean="0">
                <a:solidFill>
                  <a:srgbClr val="7030A0"/>
                </a:solidFill>
              </a:rPr>
              <a:t>Светофории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7" y="1556792"/>
            <a:ext cx="5504888" cy="1752600"/>
          </a:xfrm>
        </p:spPr>
        <p:txBody>
          <a:bodyPr>
            <a:normAutofit/>
          </a:bodyPr>
          <a:lstStyle/>
          <a:p>
            <a:pPr algn="r"/>
            <a:r>
              <a:rPr lang="ru-RU" sz="1600" i="1" dirty="0" smtClean="0">
                <a:solidFill>
                  <a:srgbClr val="7030A0"/>
                </a:solidFill>
              </a:rPr>
              <a:t>Презентация проведения недели ПДД в старшей группе «</a:t>
            </a:r>
            <a:r>
              <a:rPr lang="ru-RU" sz="1600" i="1" dirty="0" err="1" smtClean="0">
                <a:solidFill>
                  <a:srgbClr val="7030A0"/>
                </a:solidFill>
              </a:rPr>
              <a:t>Смешарики</a:t>
            </a:r>
            <a:r>
              <a:rPr lang="ru-RU" sz="1600" i="1" dirty="0" smtClean="0">
                <a:solidFill>
                  <a:srgbClr val="7030A0"/>
                </a:solidFill>
              </a:rPr>
              <a:t>» МКДОУ «Октябрьский ДС «Колокольчик»</a:t>
            </a:r>
          </a:p>
          <a:p>
            <a:pPr algn="r"/>
            <a:r>
              <a:rPr lang="ru-RU" sz="1600" b="1" i="1" dirty="0" smtClean="0">
                <a:solidFill>
                  <a:srgbClr val="7030A0"/>
                </a:solidFill>
              </a:rPr>
              <a:t>Воспитатель:</a:t>
            </a:r>
            <a:endParaRPr lang="ru-RU" sz="1600" b="1" i="1" dirty="0" smtClean="0">
              <a:solidFill>
                <a:srgbClr val="7030A0"/>
              </a:solidFill>
            </a:endParaRPr>
          </a:p>
          <a:p>
            <a:pPr algn="r"/>
            <a:r>
              <a:rPr lang="ru-RU" sz="1600" i="1" dirty="0" smtClean="0">
                <a:solidFill>
                  <a:srgbClr val="7030A0"/>
                </a:solidFill>
              </a:rPr>
              <a:t>Шустова И. Г.</a:t>
            </a:r>
          </a:p>
          <a:p>
            <a:pPr algn="r"/>
            <a:endParaRPr lang="ru-RU" sz="1600" i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8558" y="6453595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2016 год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67190"/>
            <a:ext cx="4800006" cy="2696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Целевая прогулка «Знакомство с улицей»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324544" y="2924944"/>
            <a:ext cx="3822192" cy="3447288"/>
          </a:xfrm>
        </p:spPr>
        <p:txBody>
          <a:bodyPr>
            <a:normAutofit/>
          </a:bodyPr>
          <a:lstStyle/>
          <a:p>
            <a:pPr marL="1234440" lvl="4" indent="0"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Приготовились!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124745"/>
            <a:ext cx="448665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724128" y="1543338"/>
            <a:ext cx="2957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Нарисовали «Зебру»</a:t>
            </a:r>
          </a:p>
        </p:txBody>
      </p:sp>
    </p:spTree>
    <p:extLst>
      <p:ext uri="{BB962C8B-B14F-4D97-AF65-F5344CB8AC3E}">
        <p14:creationId xmlns:p14="http://schemas.microsoft.com/office/powerpoint/2010/main" val="356339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5212949" cy="2928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138288"/>
            <a:ext cx="4835502" cy="2716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81693"/>
            <a:ext cx="2430222" cy="4326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83697"/>
            <a:ext cx="3187419" cy="236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0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560840" cy="5670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248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132856"/>
            <a:ext cx="7380808" cy="399330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Ребёнок дошкольного возраста не представляет, сколько опасности может ожидать его на дороге. С автомобилем у него связаны только приятные впечатления. Ничто так не влечёт малыша, как автомобиль, будь то игрушечный или настоящий. Ребёнку необходимо доходчиво объяснить, что проезжая часть предназначена исключительно для транспорта, а не для игр. Ещё до того, как дети пойдут в школу, их необходимо научить элементарным правилам дорожного движения, ознакомить с основными дорожными знаками и правилами поведения пешеходов.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Актуальность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9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548680"/>
            <a:ext cx="3822192" cy="639762"/>
          </a:xfrm>
        </p:spPr>
        <p:txBody>
          <a:bodyPr>
            <a:normAutofit fontScale="92500" lnSpcReduction="20000"/>
          </a:bodyPr>
          <a:lstStyle/>
          <a:p>
            <a:r>
              <a:rPr lang="ru-RU" sz="4400" dirty="0">
                <a:solidFill>
                  <a:srgbClr val="FFFF00"/>
                </a:solidFill>
                <a:ea typeface="+mj-ea"/>
                <a:cs typeface="+mj-cs"/>
              </a:rPr>
              <a:t>Цели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568" y="1844824"/>
            <a:ext cx="3813819" cy="4281339"/>
          </a:xfrm>
        </p:spPr>
        <p:txBody>
          <a:bodyPr/>
          <a:lstStyle/>
          <a:p>
            <a:r>
              <a:rPr lang="ru-RU" dirty="0" smtClean="0"/>
              <a:t>Формирование знаний и навыков безопасного и осознанного поведения на улицах города и села.</a:t>
            </a:r>
          </a:p>
          <a:p>
            <a:r>
              <a:rPr lang="ru-RU" dirty="0" smtClean="0"/>
              <a:t>Воспитание  в детях грамотных пешеходов.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7984" y="620688"/>
            <a:ext cx="3822192" cy="639762"/>
          </a:xfrm>
        </p:spPr>
        <p:txBody>
          <a:bodyPr>
            <a:normAutofit fontScale="92500" lnSpcReduction="10000"/>
          </a:bodyPr>
          <a:lstStyle/>
          <a:p>
            <a:r>
              <a:rPr lang="ru-RU" sz="4100" dirty="0">
                <a:solidFill>
                  <a:srgbClr val="00B050"/>
                </a:solidFill>
                <a:ea typeface="+mj-ea"/>
                <a:cs typeface="+mj-cs"/>
              </a:rPr>
              <a:t>Задачи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1916832"/>
            <a:ext cx="3823209" cy="420933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Способствовать обучению осознанного отношения к соблюдению правил дорожного движения, используя методы игровой и творческой деятельности.</a:t>
            </a:r>
          </a:p>
          <a:p>
            <a:r>
              <a:rPr lang="ru-RU" dirty="0" smtClean="0"/>
              <a:t>Закрепить знания о транспорте и о правилах поведения в транспорте.</a:t>
            </a:r>
          </a:p>
          <a:p>
            <a:r>
              <a:rPr lang="ru-RU" dirty="0" smtClean="0"/>
              <a:t>Познакомить с правилами дорожного движения.</a:t>
            </a:r>
          </a:p>
          <a:p>
            <a:r>
              <a:rPr lang="ru-RU" dirty="0" smtClean="0"/>
              <a:t>Формировать навыки безопасного поведения на дороге.</a:t>
            </a:r>
          </a:p>
          <a:p>
            <a:r>
              <a:rPr lang="ru-RU" dirty="0" smtClean="0"/>
              <a:t>Познакомить детей с основными дорожными знаками.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9491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Смастерим светофор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Приготовимся к путешествию!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932" y="1484784"/>
            <a:ext cx="4358461" cy="2448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2617"/>
            <a:ext cx="3717513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07" y="4300405"/>
            <a:ext cx="4309713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633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00" y="1528038"/>
            <a:ext cx="7056784" cy="3963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65104"/>
            <a:ext cx="3356992" cy="23079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улица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08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играли в Светофор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790" y="3140968"/>
            <a:ext cx="2262923" cy="361421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2592288" cy="1944216"/>
          </a:xfrm>
          <a:prstGeom prst="ellipse">
            <a:avLst/>
          </a:prstGeom>
          <a:ln w="19050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3163634" y="2204864"/>
            <a:ext cx="295232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Красный свет-дороги нет!!!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836" y="3023574"/>
            <a:ext cx="2736304" cy="2052228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4725144"/>
            <a:ext cx="2568285" cy="1926214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/>
          <p:cNvSpPr txBox="1"/>
          <p:nvPr/>
        </p:nvSpPr>
        <p:spPr>
          <a:xfrm>
            <a:off x="179513" y="3838821"/>
            <a:ext cx="2808312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Жёлтый свет-готов к пути!!!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7864" y="5445224"/>
            <a:ext cx="21435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Зелёный свет-иди!!!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0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4864" y="0"/>
            <a:ext cx="121746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226237" cy="2075905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Мы изучали дорожные знаки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4355976" y="2492896"/>
            <a:ext cx="4734140" cy="3884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3449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потом мы их рисовали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0"/>
            <a:ext cx="3822700" cy="2867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077072"/>
            <a:ext cx="3227851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3822700" cy="2867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97152"/>
            <a:ext cx="2945904" cy="165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2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" y="1"/>
            <a:ext cx="9143999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28935"/>
            <a:ext cx="2782290" cy="3709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14389"/>
            <a:ext cx="3088325" cy="41177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9656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209</TotalTime>
  <Words>233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«Смешарики» в стране Светофории</vt:lpstr>
      <vt:lpstr>Актуальность</vt:lpstr>
      <vt:lpstr>Презентация PowerPoint</vt:lpstr>
      <vt:lpstr>Приготовимся к путешествию!</vt:lpstr>
      <vt:lpstr>Наша улица</vt:lpstr>
      <vt:lpstr>Мы играли в Светофор</vt:lpstr>
      <vt:lpstr>Мы изучали дорожные знаки</vt:lpstr>
      <vt:lpstr>А потом мы их рисовали</vt:lpstr>
      <vt:lpstr>Презентация PowerPoint</vt:lpstr>
      <vt:lpstr>Целевая прогулка «Знакомство с улицей»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«Смешарики» в стране Светофории</dc:title>
  <dc:creator>Шустовы</dc:creator>
  <cp:lastModifiedBy>Шустовы</cp:lastModifiedBy>
  <cp:revision>23</cp:revision>
  <dcterms:created xsi:type="dcterms:W3CDTF">2016-05-08T11:55:25Z</dcterms:created>
  <dcterms:modified xsi:type="dcterms:W3CDTF">2016-10-16T08:22:14Z</dcterms:modified>
</cp:coreProperties>
</file>