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2" r:id="rId3"/>
    <p:sldId id="259" r:id="rId4"/>
    <p:sldId id="271" r:id="rId5"/>
    <p:sldId id="260" r:id="rId6"/>
    <p:sldId id="262" r:id="rId7"/>
    <p:sldId id="261" r:id="rId8"/>
    <p:sldId id="264" r:id="rId9"/>
    <p:sldId id="269" r:id="rId10"/>
    <p:sldId id="270" r:id="rId11"/>
    <p:sldId id="268" r:id="rId12"/>
    <p:sldId id="265" r:id="rId13"/>
    <p:sldId id="266" r:id="rId14"/>
    <p:sldId id="267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59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9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34D-C20E-4E91-83E4-22B5980EF991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5FFE01-0625-48CB-BC24-8E7E4269A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34D-C20E-4E91-83E4-22B5980EF991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E01-0625-48CB-BC24-8E7E4269A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34D-C20E-4E91-83E4-22B5980EF991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E01-0625-48CB-BC24-8E7E4269A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34D-C20E-4E91-83E4-22B5980EF991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5FFE01-0625-48CB-BC24-8E7E4269A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34D-C20E-4E91-83E4-22B5980EF991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E01-0625-48CB-BC24-8E7E4269A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34D-C20E-4E91-83E4-22B5980EF991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E01-0625-48CB-BC24-8E7E4269A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34D-C20E-4E91-83E4-22B5980EF991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75FFE01-0625-48CB-BC24-8E7E4269A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34D-C20E-4E91-83E4-22B5980EF991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E01-0625-48CB-BC24-8E7E4269A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34D-C20E-4E91-83E4-22B5980EF991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E01-0625-48CB-BC24-8E7E4269A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34D-C20E-4E91-83E4-22B5980EF991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E01-0625-48CB-BC24-8E7E4269AC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8F34D-C20E-4E91-83E4-22B5980EF991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FFE01-0625-48CB-BC24-8E7E4269A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5F8F34D-C20E-4E91-83E4-22B5980EF991}" type="datetimeFigureOut">
              <a:rPr lang="ru-RU" smtClean="0"/>
              <a:pPr/>
              <a:t>12.10.2016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5FFE01-0625-48CB-BC24-8E7E4269AC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ucazka.ucoz.ru/_ld/1/47356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Добро пожаловать в </a:t>
            </a:r>
            <a:b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среднюю группу «Почемучки»</a:t>
            </a:r>
            <a:endParaRPr lang="ru-RU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«Почему идут дожди?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Солнце прячется за тучки?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вопрос «Зачем», «Откуда»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Вам ответят «Почемучки».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ТВОРЧЕСТВО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44" y="1142984"/>
            <a:ext cx="8543956" cy="5268931"/>
          </a:xfrm>
        </p:spPr>
        <p:txBody>
          <a:bodyPr/>
          <a:lstStyle/>
          <a:p>
            <a:pPr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руках мелки, карандаши…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Детишки – маленькие маги.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столько вложено души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мир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прекрасный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бумаге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Денис\Desktop\вова(3)\QxVqhOPI3F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643050"/>
            <a:ext cx="3500462" cy="4643470"/>
          </a:xfrm>
          <a:prstGeom prst="rect">
            <a:avLst/>
          </a:prstGeom>
          <a:noFill/>
        </p:spPr>
      </p:pic>
      <p:pic>
        <p:nvPicPr>
          <p:cNvPr id="7171" name="Picture 3" descr="C:\Users\Денис\Desktop\вова(3)\YmmO9oiFbH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86058"/>
            <a:ext cx="4429156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28604"/>
            <a:ext cx="86868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Настольных игр у нас тьма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Для развития ума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51149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Денис\Desktop\вова(3)\RtI13kQLo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14554"/>
            <a:ext cx="5643602" cy="4429156"/>
          </a:xfrm>
          <a:prstGeom prst="rect">
            <a:avLst/>
          </a:prstGeom>
          <a:noFill/>
        </p:spPr>
      </p:pic>
      <p:pic>
        <p:nvPicPr>
          <p:cNvPr id="5122" name="Picture 2" descr="http://xn--1--flcfu6a3e.xn--p1ai/components/com_virtuemart/shop_image/product/_________________4baf81f60b6f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714488"/>
            <a:ext cx="2786082" cy="2428892"/>
          </a:xfrm>
          <a:prstGeom prst="rect">
            <a:avLst/>
          </a:prstGeom>
          <a:noFill/>
        </p:spPr>
      </p:pic>
      <p:pic>
        <p:nvPicPr>
          <p:cNvPr id="5124" name="Picture 4" descr="http://mybook.biz.ua/files/books/middle/image_149309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357694"/>
            <a:ext cx="2786082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ЛЮБИМЫЕ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643998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Посмотрите: это дом-</a:t>
            </a:r>
            <a:b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крышей, дверью и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окном.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Денис\Desktop\вова(3)\u-XBm4cEuu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4429156" cy="43577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72132" y="1857364"/>
            <a:ext cx="3143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Рядом с домом магазин.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Заходите смело в нем -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что надо подберем!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Приглашаете? Войдем!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Денис\Desktop\вова(3)\z_y9UUoXaH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143248"/>
            <a:ext cx="3000396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ГОСТЯХ У СКАЗКИ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Волшебный мир игры и приключений,</a:t>
            </a:r>
          </a:p>
          <a:p>
            <a:pPr>
              <a:buNone/>
            </a:pP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Любой малыш здесь хочет побывать.</a:t>
            </a:r>
          </a:p>
          <a:p>
            <a:pPr>
              <a:buNone/>
            </a:pP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превратится в Золушку иль в принца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Денис\Desktop\вова(3)\BYbZ_a58p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3000396" cy="3643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3504" y="1714488"/>
            <a:ext cx="3500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 салоне красоты можно тут же побывать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Причесать, подстричь, завить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на сцену выходить.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714620"/>
            <a:ext cx="3429024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всем свои таланты показать.</a:t>
            </a:r>
          </a:p>
        </p:txBody>
      </p:sp>
      <p:pic>
        <p:nvPicPr>
          <p:cNvPr id="10243" name="Picture 3" descr="C:\Users\Денис\Desktop\вова(3)\Xeg_Cgz327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928934"/>
            <a:ext cx="271464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КНИЖКИ – ДЕТИШКАМ!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Книга – верный,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Книга – первый,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Книга – лучший друг ребят.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никак нельзя без книжки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Все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 говорят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C:\Users\Денис\Desktop\вова(3)\4WSGb86cDT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357298"/>
            <a:ext cx="3500462" cy="5286412"/>
          </a:xfrm>
          <a:prstGeom prst="rect">
            <a:avLst/>
          </a:prstGeom>
          <a:noFill/>
        </p:spPr>
      </p:pic>
      <p:pic>
        <p:nvPicPr>
          <p:cNvPr id="2050" name="Picture 2" descr="http://i37.tinypic.com/2m2jtz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4071966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Здесь мы весело живем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вас в гости к нам зовем!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Денис\Desktop\вова(3)\Y8_zUg1zZ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62" y="1571612"/>
            <a:ext cx="3643338" cy="5072098"/>
          </a:xfrm>
          <a:prstGeom prst="rect">
            <a:avLst/>
          </a:prstGeom>
          <a:noFill/>
        </p:spPr>
      </p:pic>
      <p:pic>
        <p:nvPicPr>
          <p:cNvPr id="1027" name="Picture 3" descr="http://madou-dc19.ru/24739619bcc86111b067bbbd8eeb9f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5214974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ucazka.ucoz.ru/_ld/1/47356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8572560" cy="67151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ПРИЕМНАЯ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572560" cy="571501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 о прекрасной группе расскажем вам сейчас,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 прихода в нашу группу начнется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рассказ.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енис\Desktop\вова(3)\Y8_zUg1zZ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428868"/>
            <a:ext cx="3214710" cy="4286280"/>
          </a:xfrm>
          <a:prstGeom prst="rect">
            <a:avLst/>
          </a:prstGeom>
          <a:noFill/>
        </p:spPr>
      </p:pic>
      <p:pic>
        <p:nvPicPr>
          <p:cNvPr id="1027" name="Picture 3" descr="C:\Users\Денис\Desktop\вова(3)\CsNsc33pFa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500306"/>
            <a:ext cx="4929222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cazka.ucoz.ru/_ld/1/47356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714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В нашей группе живет 30 веселых, дружных и любознательных ребят (девочек -13,мальчиков - 17)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возрасте 4- 5 лет.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cazka.ucoz.ru/_ld/1/47356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ПРИЕМНАЯ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детский сад с утра пришли,</a:t>
            </a:r>
          </a:p>
          <a:p>
            <a:pPr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дружно шкафчик свой нашли.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Денис\Desktop\вова(3)\CsNsc33pFa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928802"/>
            <a:ext cx="7215238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ucazka.ucoz.ru/_ld/1/47356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Приемная группы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«Почемучки»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 родителям всегда информация важна</a:t>
            </a:r>
          </a:p>
          <a:p>
            <a:pPr>
              <a:buNone/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Как дети в садике живут,</a:t>
            </a:r>
            <a:b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играют и поют,</a:t>
            </a:r>
          </a:p>
          <a:p>
            <a:pPr>
              <a:buNone/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Как  друзей себе находят,</a:t>
            </a:r>
            <a:b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прогулку с ними ходят.</a:t>
            </a:r>
          </a:p>
          <a:p>
            <a:pPr>
              <a:buNone/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И у нас секретов нет</a:t>
            </a:r>
          </a:p>
          <a:p>
            <a:pPr>
              <a:buNone/>
            </a:pPr>
            <a:r>
              <a:rPr lang="ru-RU" sz="2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Здесь они найдут  ответ</a:t>
            </a:r>
          </a:p>
          <a:p>
            <a:pPr algn="r">
              <a:buNone/>
            </a:pPr>
            <a:r>
              <a:rPr lang="ru-RU" dirty="0" smtClean="0"/>
              <a:t>    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</a:t>
            </a:r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Денис\Desktop\вова(3)\k330DTy1T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00438"/>
            <a:ext cx="4286280" cy="3143272"/>
          </a:xfrm>
          <a:prstGeom prst="rect">
            <a:avLst/>
          </a:prstGeom>
          <a:noFill/>
        </p:spPr>
      </p:pic>
      <p:pic>
        <p:nvPicPr>
          <p:cNvPr id="3075" name="Picture 3" descr="C:\Users\Денис\Desktop\вова(3)\YhXOWHEw9F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785926"/>
            <a:ext cx="4429156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ПРИЕМНАЯ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Кушать в садике люблю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написано в меню?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Строго медики следят,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Чтобы не болел наш сад!</a:t>
            </a:r>
          </a:p>
          <a:p>
            <a:pPr>
              <a:buNone/>
            </a:pP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Денис\Desktop\вова(3)\Dp_sGhRyej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714620"/>
            <a:ext cx="3643338" cy="4000528"/>
          </a:xfrm>
          <a:prstGeom prst="rect">
            <a:avLst/>
          </a:prstGeom>
          <a:noFill/>
        </p:spPr>
      </p:pic>
      <p:pic>
        <p:nvPicPr>
          <p:cNvPr id="12291" name="Picture 3" descr="C:\Users\Денис\Desktop\вова(3)\rRtwaNaay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857364"/>
            <a:ext cx="3357586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Наша группа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Вам представить мы хотим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Уголок спортивный!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Хочешь ты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здоровым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быть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Двигайся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активно!</a:t>
            </a:r>
          </a:p>
        </p:txBody>
      </p:sp>
      <p:pic>
        <p:nvPicPr>
          <p:cNvPr id="4098" name="Picture 2" descr="C:\Users\Денис\Desktop\вова(3)\C1cUDhHXmjE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071678"/>
            <a:ext cx="4929222" cy="4572032"/>
          </a:xfrm>
          <a:prstGeom prst="rect">
            <a:avLst/>
          </a:prstGeom>
          <a:noFill/>
        </p:spPr>
      </p:pic>
      <p:pic>
        <p:nvPicPr>
          <p:cNvPr id="9218" name="Picture 2" descr="http://triz-summit.ru/resources/i300728-image-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14686"/>
            <a:ext cx="3571900" cy="3452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НАША ГРУППА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74"/>
            <a:ext cx="8686800" cy="550072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Делаем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ребятам 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Предостережение: 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Выучите срочно 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ДВИЖЕНИЯ!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122" name="Picture 2" descr="C:\Users\Денис\Desktop\вова(3)\RXzYN_Hfw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071678"/>
            <a:ext cx="4071966" cy="4500594"/>
          </a:xfrm>
          <a:prstGeom prst="rect">
            <a:avLst/>
          </a:prstGeom>
          <a:noFill/>
        </p:spPr>
      </p:pic>
      <p:pic>
        <p:nvPicPr>
          <p:cNvPr id="5123" name="Picture 3" descr="C:\Users\Денис\Desktop\вова(3)\6ALLt5R4k7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857496"/>
            <a:ext cx="2857520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Маленький уголок – природы!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 в любое время года</a:t>
            </a: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мудрая природа</a:t>
            </a: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 по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календарю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живому букварю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 descr="C:\Users\Денис\Desktop\вова(3)\6nOxhU0FwA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14686"/>
            <a:ext cx="4143404" cy="3500462"/>
          </a:xfrm>
          <a:prstGeom prst="rect">
            <a:avLst/>
          </a:prstGeom>
          <a:noFill/>
        </p:spPr>
      </p:pic>
      <p:pic>
        <p:nvPicPr>
          <p:cNvPr id="6147" name="Picture 3" descr="C:\Users\Денис\Desktop\вова(3)\LzJp_Lpe4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57430"/>
            <a:ext cx="442915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1051</TotalTime>
  <Words>235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 Добро пожаловать в  среднюю группу «Почемучки»</vt:lpstr>
      <vt:lpstr>ПРИЕМНАЯ</vt:lpstr>
      <vt:lpstr>     В нашей группе живет 30 веселых, дружных и любознательных ребят (девочек -13,мальчиков - 17) в возрасте 4- 5 лет.</vt:lpstr>
      <vt:lpstr>ПРИЕМНАЯ</vt:lpstr>
      <vt:lpstr>Приемная группы  «Почемучки»</vt:lpstr>
      <vt:lpstr>ПРИЕМНАЯ</vt:lpstr>
      <vt:lpstr>Наша группа</vt:lpstr>
      <vt:lpstr>НАША ГРУППА</vt:lpstr>
      <vt:lpstr>Маленький уголок – природы!</vt:lpstr>
      <vt:lpstr>ТВОРЧЕСТВО</vt:lpstr>
      <vt:lpstr>Настольных игр у нас тьма    Для развития ума</vt:lpstr>
      <vt:lpstr>ЛЮБИМЫЕ ИГРы</vt:lpstr>
      <vt:lpstr>В ГОСТЯХ У СКАЗКИ</vt:lpstr>
      <vt:lpstr>КНИЖКИ – ДЕТИШКАМ!</vt:lpstr>
      <vt:lpstr>Здесь мы весело живем И вас в гости к нам зовем!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ДЕТСКИЙ САД № 19</dc:title>
  <dc:creator>Денис</dc:creator>
  <cp:lastModifiedBy>Денис</cp:lastModifiedBy>
  <cp:revision>114</cp:revision>
  <dcterms:created xsi:type="dcterms:W3CDTF">2015-10-20T13:08:18Z</dcterms:created>
  <dcterms:modified xsi:type="dcterms:W3CDTF">2016-10-11T21:02:02Z</dcterms:modified>
</cp:coreProperties>
</file>