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0" r:id="rId2"/>
    <p:sldId id="322" r:id="rId3"/>
    <p:sldId id="264" r:id="rId4"/>
    <p:sldId id="256" r:id="rId5"/>
    <p:sldId id="271" r:id="rId6"/>
    <p:sldId id="308" r:id="rId7"/>
    <p:sldId id="270" r:id="rId8"/>
    <p:sldId id="274" r:id="rId9"/>
    <p:sldId id="272" r:id="rId10"/>
    <p:sldId id="288" r:id="rId11"/>
    <p:sldId id="277" r:id="rId12"/>
    <p:sldId id="301" r:id="rId13"/>
    <p:sldId id="281" r:id="rId14"/>
    <p:sldId id="302" r:id="rId15"/>
    <p:sldId id="303" r:id="rId16"/>
    <p:sldId id="280" r:id="rId17"/>
    <p:sldId id="279" r:id="rId18"/>
    <p:sldId id="304" r:id="rId19"/>
    <p:sldId id="305" r:id="rId20"/>
    <p:sldId id="273" r:id="rId21"/>
    <p:sldId id="287" r:id="rId22"/>
    <p:sldId id="310" r:id="rId23"/>
    <p:sldId id="306" r:id="rId24"/>
    <p:sldId id="309" r:id="rId25"/>
    <p:sldId id="297" r:id="rId26"/>
    <p:sldId id="298" r:id="rId27"/>
    <p:sldId id="295" r:id="rId28"/>
    <p:sldId id="285" r:id="rId29"/>
    <p:sldId id="323" r:id="rId30"/>
    <p:sldId id="324" r:id="rId31"/>
    <p:sldId id="296" r:id="rId32"/>
    <p:sldId id="283" r:id="rId33"/>
    <p:sldId id="294" r:id="rId34"/>
    <p:sldId id="318" r:id="rId35"/>
    <p:sldId id="319" r:id="rId36"/>
    <p:sldId id="320" r:id="rId37"/>
    <p:sldId id="275" r:id="rId38"/>
    <p:sldId id="276" r:id="rId39"/>
    <p:sldId id="278" r:id="rId40"/>
    <p:sldId id="321" r:id="rId41"/>
    <p:sldId id="289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89649" autoAdjust="0"/>
  </p:normalViewPr>
  <p:slideViewPr>
    <p:cSldViewPr>
      <p:cViewPr varScale="1">
        <p:scale>
          <a:sx n="63" d="100"/>
          <a:sy n="63" d="100"/>
        </p:scale>
        <p:origin x="-159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1ADCA-6AFC-47AF-9DED-1602E2AA431F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D37A5-F27C-45D1-A5BB-35CA84E9C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03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D37A5-F27C-45D1-A5BB-35CA84E9C9A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51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120E-3E63-4471-A3C3-6C9D8394B02D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CDD38-28A5-4183-BF8B-43969B875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183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120E-3E63-4471-A3C3-6C9D8394B02D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CDD38-28A5-4183-BF8B-43969B875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81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120E-3E63-4471-A3C3-6C9D8394B02D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CDD38-28A5-4183-BF8B-43969B875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152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120E-3E63-4471-A3C3-6C9D8394B02D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CDD38-28A5-4183-BF8B-43969B875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226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120E-3E63-4471-A3C3-6C9D8394B02D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CDD38-28A5-4183-BF8B-43969B875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028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120E-3E63-4471-A3C3-6C9D8394B02D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CDD38-28A5-4183-BF8B-43969B875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175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120E-3E63-4471-A3C3-6C9D8394B02D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CDD38-28A5-4183-BF8B-43969B875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15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120E-3E63-4471-A3C3-6C9D8394B02D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CDD38-28A5-4183-BF8B-43969B875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1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120E-3E63-4471-A3C3-6C9D8394B02D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CDD38-28A5-4183-BF8B-43969B875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46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120E-3E63-4471-A3C3-6C9D8394B02D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CDD38-28A5-4183-BF8B-43969B875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201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120E-3E63-4471-A3C3-6C9D8394B02D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CDD38-28A5-4183-BF8B-43969B875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81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F120E-3E63-4471-A3C3-6C9D8394B02D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CDD38-28A5-4183-BF8B-43969B875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79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Семинар для педагогов « Использование </a:t>
            </a:r>
            <a:r>
              <a:rPr lang="ru-RU" dirty="0" smtClean="0"/>
              <a:t>русского народного </a:t>
            </a:r>
            <a:r>
              <a:rPr lang="ru-RU" dirty="0" smtClean="0"/>
              <a:t>фольклора </a:t>
            </a:r>
            <a:r>
              <a:rPr lang="ru-RU" dirty="0" smtClean="0"/>
              <a:t>в развитии речи детей»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645024"/>
            <a:ext cx="8229600" cy="285908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МБДОУ детский сад№ 37</a:t>
            </a: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407707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9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 </a:t>
            </a:r>
            <a:r>
              <a:rPr lang="ru-RU" dirty="0" err="1" smtClean="0"/>
              <a:t>Отдыхалочка</a:t>
            </a:r>
            <a:r>
              <a:rPr lang="ru-RU" dirty="0" smtClean="0"/>
              <a:t>»»</a:t>
            </a:r>
            <a:br>
              <a:rPr lang="ru-RU" dirty="0" smtClean="0"/>
            </a:br>
            <a:r>
              <a:rPr lang="ru-RU" dirty="0" smtClean="0"/>
              <a:t>Сказка от бабушки- </a:t>
            </a:r>
            <a:r>
              <a:rPr lang="ru-RU" dirty="0" err="1" smtClean="0"/>
              <a:t>рассказушки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583264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8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5 « В гостях  у сказки»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91276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5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Сказка « Лиса и журавль»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540060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10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Сказка « Теремок»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14500"/>
            <a:ext cx="6912768" cy="445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23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Сказка « Маша и медведь»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590465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Сказка « Лиса и волк»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184576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49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Сказка « Курочка Ряба»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14500"/>
            <a:ext cx="7128792" cy="437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70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Сказка « Волк и семеро козлят»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268760"/>
            <a:ext cx="6857380" cy="53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9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Сказка « Царевна-лягушка»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504056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21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Сказка « Пузырь, соломинка и лапоть»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54006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6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8801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21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6 « Сочини сказку»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2088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9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7 « </a:t>
            </a:r>
            <a:r>
              <a:rPr lang="ru-RU" dirty="0" err="1" smtClean="0"/>
              <a:t>Потешайка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688631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93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3690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77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Использование малых фольклорных форм в раннем возрасте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2" descr="I:\DCIM\101MSDCF\DSC014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916832"/>
            <a:ext cx="6034617" cy="420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22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20880" cy="57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2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Где моя мама-а-а!!!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386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0386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5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Придёт киска не спеша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И погладит малыша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Мяу-мяу скажет киска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Наша детка хороша.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Кто у нас хороший?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Кто у нас пригожий?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Ванечка ( любое имя)- хороший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Ванечка- пригожий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24744"/>
            <a:ext cx="40386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4744"/>
            <a:ext cx="40386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95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597666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79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386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67240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43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1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86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84887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9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386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03860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20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27280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00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dirty="0" smtClean="0"/>
              <a:t>Прыг-скок,  прыг-скок,</a:t>
            </a:r>
          </a:p>
          <a:p>
            <a:r>
              <a:rPr lang="ru-RU" sz="2000" dirty="0" smtClean="0"/>
              <a:t>Мы присядем на горшок.</a:t>
            </a:r>
          </a:p>
          <a:p>
            <a:r>
              <a:rPr lang="ru-RU" sz="2000" dirty="0" smtClean="0"/>
              <a:t>Мы поели, мы попили, </a:t>
            </a:r>
          </a:p>
          <a:p>
            <a:r>
              <a:rPr lang="ru-RU" sz="2000" dirty="0" smtClean="0"/>
              <a:t>Про него чуть не забыли!</a:t>
            </a:r>
          </a:p>
          <a:p>
            <a:r>
              <a:rPr lang="ru-RU" sz="2000" dirty="0" smtClean="0"/>
              <a:t>Послушные детишки</a:t>
            </a:r>
          </a:p>
          <a:p>
            <a:r>
              <a:rPr lang="ru-RU" sz="2000" dirty="0" smtClean="0"/>
              <a:t>Сделают делишки:</a:t>
            </a:r>
          </a:p>
          <a:p>
            <a:r>
              <a:rPr lang="ru-RU" sz="2000" dirty="0" smtClean="0"/>
              <a:t>А-а-а писи-</a:t>
            </a:r>
            <a:r>
              <a:rPr lang="ru-RU" sz="2000" dirty="0" err="1" smtClean="0"/>
              <a:t>пись</a:t>
            </a:r>
            <a:r>
              <a:rPr lang="ru-RU" sz="2000" dirty="0" smtClean="0"/>
              <a:t>-</a:t>
            </a:r>
            <a:r>
              <a:rPr lang="ru-RU" sz="2000" dirty="0" err="1" smtClean="0"/>
              <a:t>пись</a:t>
            </a:r>
            <a:r>
              <a:rPr lang="ru-RU" sz="2000" dirty="0" smtClean="0"/>
              <a:t>,</a:t>
            </a:r>
          </a:p>
          <a:p>
            <a:r>
              <a:rPr lang="ru-RU" sz="2000" dirty="0" smtClean="0"/>
              <a:t>Только ты </a:t>
            </a:r>
            <a:r>
              <a:rPr lang="ru-RU" sz="2000" dirty="0" smtClean="0"/>
              <a:t>не тороп</a:t>
            </a:r>
            <a:r>
              <a:rPr lang="ru-RU" dirty="0" smtClean="0"/>
              <a:t>ись</a:t>
            </a:r>
            <a:r>
              <a:rPr lang="ru-RU" dirty="0" smtClean="0"/>
              <a:t>!</a:t>
            </a:r>
            <a:endParaRPr lang="ru-RU" dirty="0" smtClean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548680"/>
            <a:ext cx="511175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8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Хороводные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192688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1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H:\DCIM\101MSDCF\DSC019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84887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3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H:\DCIM\101MSDCF\DSC018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572" y="836712"/>
            <a:ext cx="3992892" cy="446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DCIM\101MSDCF\DSC018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208915" cy="446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5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3690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7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8091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00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76875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4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артинки по запросу картинки по развитию речи народным фольклор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0648"/>
            <a:ext cx="8512497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86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Народная игрушка из носового платочка « </a:t>
            </a:r>
            <a:r>
              <a:rPr lang="ru-RU" dirty="0" smtClean="0"/>
              <a:t>Зайка»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Зайка-зайка попляши </a:t>
            </a:r>
          </a:p>
          <a:p>
            <a:pPr marL="0" indent="0">
              <a:buNone/>
            </a:pPr>
            <a:r>
              <a:rPr lang="ru-RU" dirty="0" smtClean="0"/>
              <a:t>Твои лапки хороши</a:t>
            </a:r>
          </a:p>
          <a:p>
            <a:pPr marL="0" indent="0">
              <a:buNone/>
            </a:pPr>
            <a:r>
              <a:rPr lang="ru-RU" dirty="0" smtClean="0"/>
              <a:t>Стал наш зайка плясать</a:t>
            </a:r>
          </a:p>
          <a:p>
            <a:pPr marL="0" indent="0">
              <a:buNone/>
            </a:pPr>
            <a:r>
              <a:rPr lang="ru-RU" dirty="0" smtClean="0"/>
              <a:t>Малых деток забавлять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2484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78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Всем 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03182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8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5292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1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Игра- викторина « по страницам русского народного фольклора»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96044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Картинки по запросу картинки русских народного фольклора"/>
          <p:cNvSpPr>
            <a:spLocks noGrp="1" noChangeAspect="1" noChangeArrowheads="1"/>
          </p:cNvSpPr>
          <p:nvPr>
            <p:ph sz="half" idx="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67240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76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1 « </a:t>
            </a:r>
            <a:r>
              <a:rPr lang="ru-RU" dirty="0" err="1"/>
              <a:t>О</a:t>
            </a:r>
            <a:r>
              <a:rPr lang="ru-RU" dirty="0" err="1" smtClean="0"/>
              <a:t>тгадайка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28092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61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2 « Усёк с полуслова»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611425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30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4 « Бой скороговорок»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5" y="1528011"/>
            <a:ext cx="835292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26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191</Words>
  <Application>Microsoft Office PowerPoint</Application>
  <PresentationFormat>Экран (4:3)</PresentationFormat>
  <Paragraphs>40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Семинар для педагогов « Использование русского народного фольклора в развитии речи детей»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Игра- викторина « по страницам русского народного фольклора»</vt:lpstr>
      <vt:lpstr>Конкурс 1 « Отгадайка»</vt:lpstr>
      <vt:lpstr>Конкурс 2 « Усёк с полуслова»</vt:lpstr>
      <vt:lpstr>Конкурс 4 « Бой скороговорок»</vt:lpstr>
      <vt:lpstr>« Отдыхалочка»» Сказка от бабушки- рассказушки</vt:lpstr>
      <vt:lpstr>Конкурс 5 « В гостях  у сказки»</vt:lpstr>
      <vt:lpstr>Сказка « Лиса и журавль»</vt:lpstr>
      <vt:lpstr>Сказка « Теремок»</vt:lpstr>
      <vt:lpstr>Сказка « Маша и медведь»</vt:lpstr>
      <vt:lpstr>Сказка « Лиса и волк»</vt:lpstr>
      <vt:lpstr>Сказка « Курочка Ряба»</vt:lpstr>
      <vt:lpstr>Сказка « Волк и семеро козлят»</vt:lpstr>
      <vt:lpstr>Сказка « Царевна-лягушка»</vt:lpstr>
      <vt:lpstr>Сказка « Пузырь, соломинка и лапоть»</vt:lpstr>
      <vt:lpstr>Конкурс 6 « Сочини сказку»</vt:lpstr>
      <vt:lpstr>Конкурс 7 « Потешайка»</vt:lpstr>
      <vt:lpstr>Презентация PowerPoint</vt:lpstr>
      <vt:lpstr>Использование малых фольклорных форм в раннем возрасте.</vt:lpstr>
      <vt:lpstr>Презентация PowerPoint</vt:lpstr>
      <vt:lpstr>Где моя мама-а-а!!!</vt:lpstr>
      <vt:lpstr>Придёт киска не спеша И погладит малыша Мяу-мяу скажет киска Наша детка хороша.   Кто у нас хороший? Кто у нас пригожий?  Ванечка ( любое имя)- хороший Ванечка- пригожий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Хороводные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Народная игрушка из носового платочка « Зайка»</vt:lpstr>
      <vt:lpstr>Всем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АНИСЯ</dc:creator>
  <cp:lastModifiedBy>АНИСЯ</cp:lastModifiedBy>
  <cp:revision>29</cp:revision>
  <dcterms:created xsi:type="dcterms:W3CDTF">2016-04-30T07:30:06Z</dcterms:created>
  <dcterms:modified xsi:type="dcterms:W3CDTF">2016-05-05T19:11:46Z</dcterms:modified>
</cp:coreProperties>
</file>