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56" r:id="rId3"/>
    <p:sldId id="266" r:id="rId4"/>
    <p:sldId id="265" r:id="rId5"/>
    <p:sldId id="267" r:id="rId6"/>
    <p:sldId id="257" r:id="rId7"/>
    <p:sldId id="258" r:id="rId8"/>
    <p:sldId id="259" r:id="rId9"/>
    <p:sldId id="260" r:id="rId10"/>
    <p:sldId id="261" r:id="rId11"/>
    <p:sldId id="270" r:id="rId12"/>
    <p:sldId id="276" r:id="rId13"/>
    <p:sldId id="271" r:id="rId14"/>
    <p:sldId id="264" r:id="rId15"/>
    <p:sldId id="273" r:id="rId16"/>
    <p:sldId id="262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4DF5-5E9B-4912-AC35-3411F7D2069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2A9F7-D171-4EA6-8F68-06C74F1D9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EE1DC-D166-4DC3-89E2-BCBBEF9D6E49}" type="slidenum">
              <a:rPr lang="ru-RU"/>
              <a:pPr/>
              <a:t>16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94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5.</a:t>
            </a:r>
            <a:r>
              <a:rPr lang="ru-RU" sz="4400" dirty="0" smtClean="0">
                <a:solidFill>
                  <a:srgbClr val="00B050"/>
                </a:solidFill>
              </a:rPr>
              <a:t>Организаторы предполагают,     что развлекательная программа «</a:t>
            </a:r>
            <a:r>
              <a:rPr lang="ru-RU" sz="4400" dirty="0" err="1" smtClean="0">
                <a:solidFill>
                  <a:srgbClr val="00B050"/>
                </a:solidFill>
              </a:rPr>
              <a:t>Карамба</a:t>
            </a:r>
            <a:r>
              <a:rPr lang="ru-RU" sz="4400" dirty="0" smtClean="0">
                <a:solidFill>
                  <a:srgbClr val="00B050"/>
                </a:solidFill>
              </a:rPr>
              <a:t> или всех за борт!» будет кому-то интересна. Кому? Поставь знак + 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4071942"/>
            <a:ext cx="3786214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 Девочкам      +</a:t>
            </a:r>
          </a:p>
          <a:p>
            <a:r>
              <a:rPr lang="ru-RU" sz="4400" dirty="0" smtClean="0"/>
              <a:t> Мальчикам   +</a:t>
            </a:r>
          </a:p>
          <a:p>
            <a:r>
              <a:rPr lang="ru-RU" sz="4400" dirty="0" smtClean="0"/>
              <a:t> Взрослым      +</a:t>
            </a:r>
            <a:endParaRPr lang="ru-RU" sz="4400" dirty="0"/>
          </a:p>
        </p:txBody>
      </p:sp>
      <p:pic>
        <p:nvPicPr>
          <p:cNvPr id="6148" name="Picture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2214578" cy="30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свою работу.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428736"/>
          <a:ext cx="7358114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4500594"/>
              </a:tblGrid>
              <a:tr h="19207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Число правильных ответов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Результат</a:t>
                      </a:r>
                      <a:endParaRPr lang="ru-RU" sz="3600" dirty="0"/>
                    </a:p>
                  </a:txBody>
                  <a:tcPr/>
                </a:tc>
              </a:tr>
              <a:tr h="7076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    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Отлично</a:t>
                      </a:r>
                      <a:endParaRPr lang="ru-RU" sz="3600" dirty="0"/>
                    </a:p>
                  </a:txBody>
                  <a:tcPr/>
                </a:tc>
              </a:tr>
              <a:tr h="7076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    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Хорошо</a:t>
                      </a:r>
                      <a:endParaRPr lang="ru-RU" sz="3600" dirty="0"/>
                    </a:p>
                  </a:txBody>
                  <a:tcPr/>
                </a:tc>
              </a:tr>
              <a:tr h="7076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    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Удовлетворительно</a:t>
                      </a:r>
                      <a:endParaRPr lang="ru-RU" sz="3600" dirty="0"/>
                    </a:p>
                  </a:txBody>
                  <a:tcPr/>
                </a:tc>
              </a:tr>
              <a:tr h="88556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  0-2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Неудовлетворительно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747253_Table20appointments-3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6643734" cy="4982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86058"/>
            <a:ext cx="3214710" cy="18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Григорий Остер</a:t>
            </a:r>
            <a:endParaRPr lang="ru-RU" dirty="0"/>
          </a:p>
        </p:txBody>
      </p:sp>
      <p:pic>
        <p:nvPicPr>
          <p:cNvPr id="4" name="Содержимое 3" descr="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7"/>
            <a:ext cx="3429024" cy="2571768"/>
          </a:xfrm>
        </p:spPr>
      </p:pic>
      <p:sp>
        <p:nvSpPr>
          <p:cNvPr id="6" name="Прямоугольник 5"/>
          <p:cNvSpPr/>
          <p:nvPr/>
        </p:nvSpPr>
        <p:spPr>
          <a:xfrm>
            <a:off x="3786166" y="2714620"/>
            <a:ext cx="5357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друг на день рожденья </a:t>
            </a:r>
          </a:p>
          <a:p>
            <a:r>
              <a:rPr lang="ru-RU" sz="2800" dirty="0" smtClean="0"/>
              <a:t> Пригласил тебя к себе, </a:t>
            </a:r>
          </a:p>
          <a:p>
            <a:r>
              <a:rPr lang="ru-RU" sz="2800" dirty="0" smtClean="0"/>
              <a:t> Ты оставь подарок дома - </a:t>
            </a:r>
          </a:p>
          <a:p>
            <a:r>
              <a:rPr lang="ru-RU" sz="2800" dirty="0" smtClean="0"/>
              <a:t> Пригодиться самому. </a:t>
            </a:r>
          </a:p>
          <a:p>
            <a:r>
              <a:rPr lang="ru-RU" sz="2800" dirty="0" smtClean="0"/>
              <a:t> Сесть старайся рядом с тортом. </a:t>
            </a:r>
          </a:p>
          <a:p>
            <a:r>
              <a:rPr lang="ru-RU" sz="2800" dirty="0" smtClean="0"/>
              <a:t> В разговоры не вступай: </a:t>
            </a:r>
          </a:p>
          <a:p>
            <a:r>
              <a:rPr lang="ru-RU" sz="2800" dirty="0" smtClean="0"/>
              <a:t> Ты во время разговора </a:t>
            </a:r>
          </a:p>
          <a:p>
            <a:r>
              <a:rPr lang="ru-RU" sz="2800" dirty="0" smtClean="0"/>
              <a:t> Вдвое меньше съешь конфет.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1500174"/>
            <a:ext cx="4500594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3600" dirty="0" smtClean="0"/>
              <a:t>ВРЕДНЫЕ СОВЕТЫ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67700" cy="60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14348" y="1857364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28600">
              <a:tabLst>
                <a:tab pos="457200" algn="l"/>
              </a:tabLst>
            </a:pPr>
            <a:r>
              <a:rPr lang="ru-RU" sz="2800" b="0" dirty="0">
                <a:cs typeface="Times New Roman" pitchFamily="18" charset="0"/>
              </a:rPr>
              <a:t>- делать свои собственные мультфильмы,</a:t>
            </a:r>
            <a:r>
              <a:rPr lang="ru-RU" sz="2400" b="0" dirty="0">
                <a:cs typeface="Times New Roman" pitchFamily="18" charset="0"/>
              </a:rPr>
              <a:t>  </a:t>
            </a:r>
            <a:r>
              <a:rPr lang="ru-RU" b="0" dirty="0">
                <a:cs typeface="Times New Roman" pitchFamily="18" charset="0"/>
              </a:rPr>
              <a:t> </a:t>
            </a:r>
            <a:endParaRPr lang="ru-RU" b="0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85785" y="2500306"/>
            <a:ext cx="7072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28600" eaLnBrk="0" hangingPunct="0">
              <a:tabLst>
                <a:tab pos="457200" algn="l"/>
              </a:tabLst>
            </a:pPr>
            <a:r>
              <a:rPr lang="ru-RU" sz="2800" b="0" dirty="0">
                <a:cs typeface="Times New Roman" pitchFamily="18" charset="0"/>
              </a:rPr>
              <a:t>-  «оживить» весёлые истории,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96875" y="4000504"/>
            <a:ext cx="8747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28600">
              <a:tabLst>
                <a:tab pos="457200" algn="l"/>
              </a:tabLst>
            </a:pPr>
            <a:r>
              <a:rPr lang="ru-RU" sz="2800" b="0" dirty="0">
                <a:cs typeface="Times New Roman" pitchFamily="18" charset="0"/>
              </a:rPr>
              <a:t>- сделать открытки с кадрами из своего мультфильма,</a:t>
            </a:r>
            <a:r>
              <a:rPr lang="ru-RU" sz="2800" b="0" dirty="0"/>
              <a:t> </a:t>
            </a:r>
            <a:r>
              <a:rPr lang="ru-RU" sz="2800" b="0" dirty="0">
                <a:cs typeface="Times New Roman" pitchFamily="18" charset="0"/>
              </a:rPr>
              <a:t>устроить конкурс «</a:t>
            </a:r>
            <a:r>
              <a:rPr lang="ru-RU" sz="2800" b="0" dirty="0" err="1">
                <a:cs typeface="Times New Roman" pitchFamily="18" charset="0"/>
              </a:rPr>
              <a:t>Мультфестиваль</a:t>
            </a:r>
            <a:r>
              <a:rPr lang="ru-RU" sz="2800" b="0" dirty="0" smtClean="0">
                <a:cs typeface="Times New Roman" pitchFamily="18" charset="0"/>
              </a:rPr>
              <a:t>»,</a:t>
            </a:r>
            <a:endParaRPr lang="ru-RU" sz="2800" b="0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42909" y="3214686"/>
            <a:ext cx="7710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28600">
              <a:tabLst>
                <a:tab pos="457200" algn="l"/>
              </a:tabLst>
            </a:pPr>
            <a:r>
              <a:rPr lang="ru-RU" sz="2800" b="0" dirty="0">
                <a:cs typeface="Times New Roman" pitchFamily="18" charset="0"/>
              </a:rPr>
              <a:t>-  сделать </a:t>
            </a:r>
            <a:r>
              <a:rPr lang="ru-RU" sz="2800" b="0" dirty="0" err="1">
                <a:cs typeface="Times New Roman" pitchFamily="18" charset="0"/>
              </a:rPr>
              <a:t>мультпародии</a:t>
            </a:r>
            <a:r>
              <a:rPr lang="ru-RU" sz="2800" b="0" dirty="0">
                <a:cs typeface="Times New Roman" pitchFamily="18" charset="0"/>
              </a:rPr>
              <a:t> на своих друзей,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14282" y="5000636"/>
            <a:ext cx="8715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28600" eaLnBrk="0" hangingPunct="0">
              <a:tabLst>
                <a:tab pos="457200" algn="l"/>
              </a:tabLst>
            </a:pPr>
            <a:r>
              <a:rPr lang="ru-RU" sz="2800" b="0" dirty="0">
                <a:cs typeface="Times New Roman" pitchFamily="18" charset="0"/>
              </a:rPr>
              <a:t>-  сделать мультфильм в подарок с </a:t>
            </a:r>
            <a:r>
              <a:rPr lang="ru-RU" sz="2800" b="0">
                <a:cs typeface="Times New Roman" pitchFamily="18" charset="0"/>
              </a:rPr>
              <a:t>поздравительными </a:t>
            </a:r>
            <a:r>
              <a:rPr lang="ru-RU" sz="2800" b="0" smtClean="0">
                <a:cs typeface="Times New Roman" pitchFamily="18" charset="0"/>
              </a:rPr>
              <a:t>титрами.</a:t>
            </a:r>
            <a:endParaRPr lang="ru-RU" sz="2800" b="0" dirty="0">
              <a:cs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42910" y="857232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С </a:t>
            </a:r>
            <a:r>
              <a:rPr lang="ru-RU" sz="2800" dirty="0"/>
              <a:t>помощью конструктора мультфильма можно: </a:t>
            </a:r>
            <a:endParaRPr lang="ru-RU" sz="2800" b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1000108"/>
            <a:ext cx="5786477" cy="3416320"/>
          </a:xfrm>
          <a:prstGeom prst="rect">
            <a:avLst/>
          </a:prstGeom>
          <a:scene3d>
            <a:camera prst="orthographicFront"/>
            <a:lightRig rig="brightRoom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cs typeface="Times New Roman" pitchFamily="18" charset="0"/>
              </a:rPr>
              <a:t>Что можно сделать </a:t>
            </a:r>
          </a:p>
          <a:p>
            <a:pPr algn="ctr"/>
            <a:r>
              <a:rPr lang="ru-RU" sz="5400" dirty="0" smtClean="0">
                <a:cs typeface="Times New Roman" pitchFamily="18" charset="0"/>
              </a:rPr>
              <a:t>с помощью </a:t>
            </a:r>
          </a:p>
          <a:p>
            <a:pPr algn="ctr"/>
            <a:r>
              <a:rPr lang="ru-RU" sz="5400" dirty="0" smtClean="0">
                <a:cs typeface="Times New Roman" pitchFamily="18" charset="0"/>
              </a:rPr>
              <a:t>конструктора </a:t>
            </a:r>
          </a:p>
          <a:p>
            <a:pPr algn="ctr"/>
            <a:r>
              <a:rPr lang="ru-RU" sz="5400" dirty="0" smtClean="0">
                <a:cs typeface="Times New Roman" pitchFamily="18" charset="0"/>
              </a:rPr>
              <a:t>мультфильма?</a:t>
            </a:r>
            <a:endParaRPr lang="ru-RU" sz="5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  <p:bldP spid="24585" grpId="0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714356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Если друг на день рожденья </a:t>
            </a:r>
          </a:p>
          <a:p>
            <a:r>
              <a:rPr lang="ru-RU" sz="4000" dirty="0" smtClean="0"/>
              <a:t> Пригласил тебя к себе, </a:t>
            </a:r>
          </a:p>
          <a:p>
            <a:r>
              <a:rPr lang="ru-RU" sz="4000" dirty="0" smtClean="0"/>
              <a:t> Ты оставь подарок дома - </a:t>
            </a:r>
          </a:p>
          <a:p>
            <a:r>
              <a:rPr lang="ru-RU" sz="4000" dirty="0" smtClean="0"/>
              <a:t> Пригодиться самому.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214686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Сесть старайся рядом с тортом. </a:t>
            </a:r>
          </a:p>
          <a:p>
            <a:r>
              <a:rPr lang="ru-RU" sz="4000" dirty="0" smtClean="0"/>
              <a:t> В разговоры не вступай: </a:t>
            </a:r>
          </a:p>
          <a:p>
            <a:r>
              <a:rPr lang="ru-RU" sz="4000" dirty="0" smtClean="0"/>
              <a:t> Ты во время разговора </a:t>
            </a:r>
          </a:p>
          <a:p>
            <a:r>
              <a:rPr lang="ru-RU" sz="4000" dirty="0" smtClean="0"/>
              <a:t> Вдвое меньше съешь конфет.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 cstate="print"/>
          <a:srcRect l="90926" t="2495" r="673" b="87285"/>
          <a:stretch>
            <a:fillRect/>
          </a:stretch>
        </p:blipFill>
        <p:spPr bwMode="auto">
          <a:xfrm>
            <a:off x="357158" y="285727"/>
            <a:ext cx="1357322" cy="123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3" cstate="print"/>
          <a:srcRect l="91548" t="3195" r="1033" b="87830"/>
          <a:stretch>
            <a:fillRect/>
          </a:stretch>
        </p:blipFill>
        <p:spPr bwMode="auto">
          <a:xfrm>
            <a:off x="1142976" y="1857364"/>
            <a:ext cx="1428760" cy="129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5"/>
          <p:cNvPicPr>
            <a:picLocks noChangeAspect="1" noChangeArrowheads="1"/>
          </p:cNvPicPr>
          <p:nvPr/>
        </p:nvPicPr>
        <p:blipFill>
          <a:blip r:embed="rId3" cstate="print"/>
          <a:srcRect l="91742" t="43915" r="546" b="47174"/>
          <a:stretch>
            <a:fillRect/>
          </a:stretch>
        </p:blipFill>
        <p:spPr bwMode="auto">
          <a:xfrm>
            <a:off x="2928926" y="1857364"/>
            <a:ext cx="14813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6"/>
          <p:cNvPicPr>
            <a:picLocks noChangeAspect="1" noChangeArrowheads="1"/>
          </p:cNvPicPr>
          <p:nvPr/>
        </p:nvPicPr>
        <p:blipFill>
          <a:blip r:embed="rId4" cstate="print"/>
          <a:srcRect l="91719" t="3149" r="752" b="88127"/>
          <a:stretch>
            <a:fillRect/>
          </a:stretch>
        </p:blipFill>
        <p:spPr bwMode="auto">
          <a:xfrm>
            <a:off x="3286116" y="3500438"/>
            <a:ext cx="1428759" cy="12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6"/>
          <p:cNvPicPr>
            <a:picLocks noChangeAspect="1" noChangeArrowheads="1"/>
          </p:cNvPicPr>
          <p:nvPr/>
        </p:nvPicPr>
        <p:blipFill>
          <a:blip r:embed="rId4" cstate="print"/>
          <a:srcRect l="91618" t="34048" r="883" b="57077"/>
          <a:stretch>
            <a:fillRect/>
          </a:stretch>
        </p:blipFill>
        <p:spPr bwMode="auto">
          <a:xfrm>
            <a:off x="5072066" y="3500438"/>
            <a:ext cx="145419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7"/>
          <p:cNvPicPr>
            <a:picLocks noChangeAspect="1" noChangeArrowheads="1"/>
          </p:cNvPicPr>
          <p:nvPr/>
        </p:nvPicPr>
        <p:blipFill>
          <a:blip r:embed="rId5" cstate="print"/>
          <a:srcRect l="91455" t="3137" r="883" b="88234"/>
          <a:stretch>
            <a:fillRect/>
          </a:stretch>
        </p:blipFill>
        <p:spPr bwMode="auto">
          <a:xfrm>
            <a:off x="7072331" y="5158394"/>
            <a:ext cx="1500198" cy="12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7"/>
          <p:cNvPicPr>
            <a:picLocks noChangeAspect="1" noChangeArrowheads="1"/>
          </p:cNvPicPr>
          <p:nvPr/>
        </p:nvPicPr>
        <p:blipFill>
          <a:blip r:embed="rId5" cstate="print"/>
          <a:srcRect l="91591" t="13193" r="789" b="77812"/>
          <a:stretch>
            <a:fillRect/>
          </a:stretch>
        </p:blipFill>
        <p:spPr bwMode="auto">
          <a:xfrm>
            <a:off x="5286380" y="5143512"/>
            <a:ext cx="145039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J:\школа\шаблоны школа\Kollekciya.Smailov.2009.PC\Smiles 4 QIP DreamPack by fl@sh\007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714356"/>
            <a:ext cx="1071570" cy="1071570"/>
          </a:xfrm>
          <a:prstGeom prst="rect">
            <a:avLst/>
          </a:prstGeom>
          <a:noFill/>
        </p:spPr>
      </p:pic>
      <p:pic>
        <p:nvPicPr>
          <p:cNvPr id="1041" name="Picture 17" descr="J:\школа\шаблоны школа\Kollekciya.Smailov.2009.PC\Smiles 4 QIP DreamPack by fl@sh\00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785794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900750" cy="100013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Карамба</a:t>
            </a:r>
            <a:r>
              <a:rPr lang="ru-RU" dirty="0" smtClean="0"/>
              <a:t>!!!</a:t>
            </a:r>
            <a:br>
              <a:rPr lang="ru-RU" dirty="0" smtClean="0"/>
            </a:br>
            <a:r>
              <a:rPr lang="ru-RU" dirty="0" smtClean="0"/>
              <a:t>Или всех за борт!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214290"/>
            <a:ext cx="2571768" cy="26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214423"/>
            <a:ext cx="9001156" cy="564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Пригласите на день рождения….пиратов! </a:t>
            </a:r>
          </a:p>
          <a:p>
            <a:r>
              <a:rPr lang="ru-RU" sz="2800" dirty="0" smtClean="0"/>
              <a:t>        Кто хочет стать капитаном корабля </a:t>
            </a:r>
          </a:p>
          <a:p>
            <a:r>
              <a:rPr lang="ru-RU" sz="2800" dirty="0" smtClean="0"/>
              <a:t>                 «Чёрная Жемчужина» ?</a:t>
            </a:r>
          </a:p>
          <a:p>
            <a:r>
              <a:rPr lang="ru-RU" sz="2800" dirty="0" smtClean="0"/>
              <a:t>     Кто мечтает научиться мастерски владеть </a:t>
            </a:r>
          </a:p>
          <a:p>
            <a:r>
              <a:rPr lang="ru-RU" sz="2800" dirty="0" smtClean="0"/>
              <a:t>                  «Саблей семи морей» ?</a:t>
            </a:r>
          </a:p>
          <a:p>
            <a:r>
              <a:rPr lang="ru-RU" sz="2800" dirty="0" smtClean="0"/>
              <a:t>  Кто грезит выйти в открытое море «Синие волны»?</a:t>
            </a:r>
          </a:p>
          <a:p>
            <a:r>
              <a:rPr lang="ru-RU" sz="2800" dirty="0" smtClean="0"/>
              <a:t>                          Сто и один узел!</a:t>
            </a:r>
          </a:p>
          <a:p>
            <a:r>
              <a:rPr lang="ru-RU" sz="2800" dirty="0" smtClean="0"/>
              <a:t>                     Абордаж и </a:t>
            </a:r>
            <a:r>
              <a:rPr lang="ru-RU" sz="2800" dirty="0" err="1" smtClean="0"/>
              <a:t>Крабабель</a:t>
            </a:r>
            <a:r>
              <a:rPr lang="ru-RU" sz="2800" dirty="0" smtClean="0"/>
              <a:t>!</a:t>
            </a:r>
          </a:p>
          <a:p>
            <a:r>
              <a:rPr lang="ru-RU" sz="2800" dirty="0" smtClean="0"/>
              <a:t>            И конечно, сокровища Хромой ноги!</a:t>
            </a:r>
          </a:p>
          <a:p>
            <a:r>
              <a:rPr lang="ru-RU" sz="2800" dirty="0" smtClean="0"/>
              <a:t>   Всё это надолго останется в памяти не только </a:t>
            </a:r>
          </a:p>
          <a:p>
            <a:r>
              <a:rPr lang="ru-RU" sz="2800" dirty="0" smtClean="0"/>
              <a:t>              девочек и мальчиков, но и взрослых! </a:t>
            </a:r>
          </a:p>
          <a:p>
            <a:r>
              <a:rPr lang="ru-RU" sz="2800" dirty="0" smtClean="0"/>
              <a:t>Вместо Джека- Воробья- матёрый пират Семён- Батон!</a:t>
            </a:r>
          </a:p>
          <a:p>
            <a:r>
              <a:rPr lang="ru-RU" sz="2400" dirty="0" smtClean="0"/>
              <a:t>                                                    т. 44-33-5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885" y="26266"/>
            <a:ext cx="9218885" cy="68317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071670" y="1785925"/>
            <a:ext cx="5143536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рождения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5"/>
            <a:ext cx="6858048" cy="15001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4400" dirty="0" smtClean="0"/>
              <a:t>К</a:t>
            </a:r>
            <a:r>
              <a:rPr lang="ru-RU" dirty="0" smtClean="0"/>
              <a:t> какому жанру </a:t>
            </a:r>
            <a:br>
              <a:rPr lang="ru-RU" dirty="0" smtClean="0"/>
            </a:br>
            <a:r>
              <a:rPr lang="ru-RU" dirty="0" smtClean="0"/>
              <a:t>     относится этот текст?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221455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 Сказка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514351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Рассказ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3143248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Реклама </a:t>
            </a:r>
          </a:p>
          <a:p>
            <a:r>
              <a:rPr lang="ru-RU" sz="4000" dirty="0" smtClean="0"/>
              <a:t>    развлекательной </a:t>
            </a:r>
          </a:p>
          <a:p>
            <a:r>
              <a:rPr lang="ru-RU" sz="4000" dirty="0" smtClean="0"/>
              <a:t>    программы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900750" cy="1000132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Карамба</a:t>
            </a:r>
            <a:r>
              <a:rPr lang="ru-RU" dirty="0" smtClean="0"/>
              <a:t>!!!</a:t>
            </a:r>
            <a:br>
              <a:rPr lang="ru-RU" dirty="0" smtClean="0"/>
            </a:br>
            <a:r>
              <a:rPr lang="ru-RU" dirty="0" smtClean="0"/>
              <a:t>Или всех за борт!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214290"/>
            <a:ext cx="2571768" cy="26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214423"/>
            <a:ext cx="9001156" cy="564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Пригласите на день рождения….пиратов! </a:t>
            </a:r>
          </a:p>
          <a:p>
            <a:r>
              <a:rPr lang="ru-RU" sz="2800" dirty="0" smtClean="0"/>
              <a:t>        Кто хочет стать капитаном корабля </a:t>
            </a:r>
          </a:p>
          <a:p>
            <a:r>
              <a:rPr lang="ru-RU" sz="2800" dirty="0" smtClean="0"/>
              <a:t>                 «Чёрная Жемчужина» ?</a:t>
            </a:r>
          </a:p>
          <a:p>
            <a:r>
              <a:rPr lang="ru-RU" sz="2800" dirty="0" smtClean="0"/>
              <a:t>     Кто мечтает научиться мастерски владеть </a:t>
            </a:r>
          </a:p>
          <a:p>
            <a:r>
              <a:rPr lang="ru-RU" sz="2800" dirty="0" smtClean="0"/>
              <a:t>                  «Саблей семи морей» ?</a:t>
            </a:r>
          </a:p>
          <a:p>
            <a:r>
              <a:rPr lang="ru-RU" sz="2800" dirty="0" smtClean="0"/>
              <a:t>  Кто грезит выйти в открытое море «Синие волны»?</a:t>
            </a:r>
          </a:p>
          <a:p>
            <a:r>
              <a:rPr lang="ru-RU" sz="2800" dirty="0" smtClean="0"/>
              <a:t>                          Сто и один узел!</a:t>
            </a:r>
          </a:p>
          <a:p>
            <a:r>
              <a:rPr lang="ru-RU" sz="2800" dirty="0" smtClean="0"/>
              <a:t>                     Абордаж и </a:t>
            </a:r>
            <a:r>
              <a:rPr lang="ru-RU" sz="2800" dirty="0" err="1" smtClean="0"/>
              <a:t>Крабабель</a:t>
            </a:r>
            <a:r>
              <a:rPr lang="ru-RU" sz="2800" dirty="0" smtClean="0"/>
              <a:t>!</a:t>
            </a:r>
          </a:p>
          <a:p>
            <a:r>
              <a:rPr lang="ru-RU" sz="2800" dirty="0" smtClean="0"/>
              <a:t>            И конечно, сокровища Хромой ноги!</a:t>
            </a:r>
          </a:p>
          <a:p>
            <a:r>
              <a:rPr lang="ru-RU" sz="2800" dirty="0" smtClean="0"/>
              <a:t>   Всё это надолго останется в памяти не только </a:t>
            </a:r>
          </a:p>
          <a:p>
            <a:r>
              <a:rPr lang="ru-RU" sz="2800" dirty="0" smtClean="0"/>
              <a:t>              девочек и мальчиков, но и взрослых! </a:t>
            </a:r>
          </a:p>
          <a:p>
            <a:r>
              <a:rPr lang="ru-RU" sz="2800" dirty="0" smtClean="0"/>
              <a:t>Вместо Джека- Воробья- матёрый пират Семён- Батон!</a:t>
            </a:r>
          </a:p>
          <a:p>
            <a:r>
              <a:rPr lang="ru-RU" sz="2400" dirty="0" smtClean="0"/>
              <a:t>                                                    т. 44-33-5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286256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Абордаж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6000768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матёрый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1.Какое событие предлагают отпраздновать вместе с пиратами?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r>
              <a:rPr lang="ru-RU" dirty="0" smtClean="0"/>
              <a:t>А) День рождения твой или твоих друзей.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откр урок 14 декабря\115889max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28868"/>
            <a:ext cx="4191008" cy="38832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2.Как называется воображаемый корабль?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Напиши название на этом корабле.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309" y="1600200"/>
            <a:ext cx="59073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1571612"/>
            <a:ext cx="235745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71802" y="5214950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«Чёрная Жемчужина»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3.В какое воображаемое море предлагают выйти?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461" r="11938"/>
          <a:stretch>
            <a:fillRect/>
          </a:stretch>
        </p:blipFill>
        <p:spPr bwMode="auto">
          <a:xfrm>
            <a:off x="1142976" y="1500174"/>
            <a:ext cx="7072362" cy="49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4214818"/>
            <a:ext cx="46434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Море «Синие волны»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4.Как зовут главного пирата,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который вас будет развлекать?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Пользователь\Рабочий стол\откр урок 14 декабря\jake-piratas-nunca-jamas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357587" cy="4268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2500306"/>
            <a:ext cx="4071966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/>
              <a:t>Семён-Батон</a:t>
            </a:r>
            <a:endParaRPr lang="ru-RU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428</Words>
  <Application>Microsoft Office PowerPoint</Application>
  <PresentationFormat>Экран (4:3)</PresentationFormat>
  <Paragraphs>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Карамба!!! Или всех за борт!</vt:lpstr>
      <vt:lpstr>Слайд 3</vt:lpstr>
      <vt:lpstr>          К какому жанру       относится этот текст?</vt:lpstr>
      <vt:lpstr>Карамба!!! Или всех за борт!</vt:lpstr>
      <vt:lpstr>1.Какое событие предлагают отпраздновать вместе с пиратами?</vt:lpstr>
      <vt:lpstr>2.Как называется воображаемый корабль?  Напиши название на этом корабле.</vt:lpstr>
      <vt:lpstr>3.В какое воображаемое море предлагают выйти?</vt:lpstr>
      <vt:lpstr>4.Как зовут главного пирата,  который вас будет развлекать?</vt:lpstr>
      <vt:lpstr>Слайд 10</vt:lpstr>
      <vt:lpstr>Оцени свою работу.</vt:lpstr>
      <vt:lpstr>Слайд 12</vt:lpstr>
      <vt:lpstr>физкультминутка</vt:lpstr>
      <vt:lpstr>Григорий Остер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Карамба!!! Или всех за борт!</dc:title>
  <cp:lastModifiedBy>Пользователь</cp:lastModifiedBy>
  <cp:revision>60</cp:revision>
  <dcterms:modified xsi:type="dcterms:W3CDTF">2013-12-12T14:42:57Z</dcterms:modified>
</cp:coreProperties>
</file>