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2" r:id="rId3"/>
    <p:sldId id="266" r:id="rId4"/>
    <p:sldId id="268" r:id="rId5"/>
    <p:sldId id="263" r:id="rId6"/>
    <p:sldId id="280" r:id="rId7"/>
    <p:sldId id="273" r:id="rId8"/>
    <p:sldId id="279" r:id="rId9"/>
    <p:sldId id="275" r:id="rId10"/>
    <p:sldId id="276" r:id="rId11"/>
    <p:sldId id="277" r:id="rId12"/>
    <p:sldId id="278" r:id="rId13"/>
    <p:sldId id="261" r:id="rId14"/>
    <p:sldId id="262" r:id="rId15"/>
    <p:sldId id="281" r:id="rId16"/>
    <p:sldId id="284" r:id="rId17"/>
    <p:sldId id="286" r:id="rId18"/>
    <p:sldId id="282" r:id="rId19"/>
    <p:sldId id="283" r:id="rId20"/>
    <p:sldId id="264" r:id="rId21"/>
    <p:sldId id="288" r:id="rId22"/>
    <p:sldId id="285" r:id="rId23"/>
    <p:sldId id="260" r:id="rId24"/>
    <p:sldId id="287" r:id="rId25"/>
    <p:sldId id="290" r:id="rId26"/>
    <p:sldId id="257" r:id="rId27"/>
    <p:sldId id="270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outlineViewPr>
    <p:cViewPr>
      <p:scale>
        <a:sx n="33" d="100"/>
        <a:sy n="33" d="100"/>
      </p:scale>
      <p:origin x="0" y="-6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17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81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7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24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7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9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22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59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5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2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47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CCCAB-241A-4B3F-B12B-F560D9719DCC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43070-E9D2-4AC7-916B-05A177AFB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9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661579ba1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71473">
            <a:off x="905731" y="575366"/>
            <a:ext cx="3809898" cy="22426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-240000">
            <a:off x="3908883" y="1866045"/>
            <a:ext cx="4916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«ВРЕМЕНА ГОДА»  АНТОНИО ВИВАЛЬДИ</a:t>
            </a:r>
          </a:p>
          <a:p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-300000">
            <a:off x="4088093" y="3594691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  Е  С  Н  А</a:t>
            </a:r>
          </a:p>
        </p:txBody>
      </p:sp>
    </p:spTree>
    <p:extLst>
      <p:ext uri="{BB962C8B-B14F-4D97-AF65-F5344CB8AC3E}">
        <p14:creationId xmlns:p14="http://schemas.microsoft.com/office/powerpoint/2010/main" val="3551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37" y="0"/>
            <a:ext cx="12530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0"/>
            <a:ext cx="10483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46" y="-259054"/>
            <a:ext cx="12531143" cy="78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13" y="-43573"/>
            <a:ext cx="5885589" cy="73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3" y="0"/>
            <a:ext cx="1079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25" y="0"/>
            <a:ext cx="8553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12" y="174261"/>
            <a:ext cx="12785507" cy="64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8" y="0"/>
            <a:ext cx="9500718" cy="71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27" y="0"/>
            <a:ext cx="9614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768" l="286" r="100000">
                        <a14:foregroundMark x1="91143" y1="24444" x2="68857" y2="1010"/>
                        <a14:foregroundMark x1="68571" y1="3636" x2="49429" y2="1414"/>
                        <a14:foregroundMark x1="49429" y1="1818" x2="29429" y2="6263"/>
                        <a14:foregroundMark x1="29429" y1="6263" x2="29429" y2="10505"/>
                        <a14:foregroundMark x1="29429" y1="10707" x2="22000" y2="21010"/>
                        <a14:foregroundMark x1="21143" y1="20404" x2="14571" y2="32121"/>
                        <a14:foregroundMark x1="14286" y1="32525" x2="11143" y2="45657"/>
                        <a14:foregroundMark x1="11714" y1="47071" x2="13714" y2="56768"/>
                        <a14:foregroundMark x1="18000" y1="63434" x2="857" y2="67475"/>
                        <a14:foregroundMark x1="77714" y1="72929" x2="93429" y2="79596"/>
                        <a14:foregroundMark x1="95143" y1="80404" x2="87143" y2="96768"/>
                        <a14:foregroundMark x1="1143" y1="68889" x2="857" y2="95152"/>
                        <a14:foregroundMark x1="1714" y1="95960" x2="40571" y2="95758"/>
                        <a14:foregroundMark x1="14857" y1="68687" x2="11714" y2="77980"/>
                        <a14:foregroundMark x1="58000" y1="31313" x2="58000" y2="31313"/>
                        <a14:backgroundMark x1="67429" y1="606" x2="67429" y2="606"/>
                        <a14:backgroundMark x1="55714" y1="808" x2="55714" y2="808"/>
                        <a14:backgroundMark x1="63143" y1="1010" x2="63143" y2="1010"/>
                        <a14:backgroundMark x1="50571" y1="606" x2="50571" y2="606"/>
                        <a14:backgroundMark x1="53714" y1="606" x2="53714" y2="606"/>
                        <a14:backgroundMark x1="48000" y1="1414" x2="48000" y2="1414"/>
                        <a14:backgroundMark x1="68857" y1="2020" x2="68857" y2="2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1" y="-231820"/>
            <a:ext cx="5188934" cy="7338635"/>
          </a:xfrm>
          <a:prstGeom prst="rect">
            <a:avLst/>
          </a:prstGeom>
        </p:spPr>
      </p:pic>
      <p:pic>
        <p:nvPicPr>
          <p:cNvPr id="3" name="Picture 4" descr="5661579ba1e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7064">
            <a:off x="532243" y="3035232"/>
            <a:ext cx="3809898" cy="22426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6823" y="5782614"/>
            <a:ext cx="373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Антонио Вивальди</a:t>
            </a:r>
          </a:p>
          <a:p>
            <a:pPr algn="ctr"/>
            <a:r>
              <a:rPr lang="ru-RU" b="1" dirty="0" smtClean="0"/>
              <a:t>1678- 1741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13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1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85" y="-135342"/>
            <a:ext cx="9688489" cy="73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86" y="0"/>
            <a:ext cx="939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87" y="16004"/>
            <a:ext cx="12306787" cy="68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66675"/>
            <a:ext cx="94297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2" y="-612395"/>
            <a:ext cx="11659416" cy="896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9" y="0"/>
            <a:ext cx="10299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0"/>
            <a:ext cx="11227633" cy="7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2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07"/>
            <a:ext cx="10841314" cy="6981807"/>
          </a:xfrm>
          <a:prstGeom prst="rect">
            <a:avLst/>
          </a:prstGeom>
        </p:spPr>
      </p:pic>
      <p:pic>
        <p:nvPicPr>
          <p:cNvPr id="4" name="eb89c7d63131467a5d35511586fd0d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212" y="6081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6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8" y="-254833"/>
            <a:ext cx="8656668" cy="730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7" y="-415675"/>
            <a:ext cx="10612127" cy="755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" y="0"/>
            <a:ext cx="10670791" cy="70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01" y="0"/>
            <a:ext cx="526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93" y="0"/>
            <a:ext cx="5408779" cy="72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8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4" y="0"/>
            <a:ext cx="7478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62" y="0"/>
            <a:ext cx="9316871" cy="69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" b="89753" l="1719" r="99063">
                        <a14:foregroundMark x1="2656" y1="4594" x2="1719" y2="89753"/>
                        <a14:foregroundMark x1="15625" y1="80389" x2="15625" y2="80389"/>
                        <a14:foregroundMark x1="23125" y1="36749" x2="23125" y2="36749"/>
                        <a14:foregroundMark x1="25313" y1="30035" x2="25313" y2="30035"/>
                        <a14:foregroundMark x1="15156" y1="45230" x2="30000" y2="16254"/>
                        <a14:foregroundMark x1="28594" y1="38869" x2="35625" y2="17668"/>
                        <a14:foregroundMark x1="15781" y1="25618" x2="15156" y2="177"/>
                        <a14:foregroundMark x1="40625" y1="57597" x2="31719" y2="35159"/>
                        <a14:foregroundMark x1="24375" y1="40813" x2="24375" y2="40813"/>
                        <a14:foregroundMark x1="91563" y1="19435" x2="79063" y2="4064"/>
                        <a14:foregroundMark x1="82344" y1="33746" x2="82344" y2="33746"/>
                        <a14:foregroundMark x1="95156" y1="40283" x2="94375" y2="76678"/>
                        <a14:foregroundMark x1="84219" y1="50353" x2="84219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" y="0"/>
            <a:ext cx="10994444" cy="8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12307910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1" y="0"/>
            <a:ext cx="7572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2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16</Words>
  <Application>Microsoft Office PowerPoint</Application>
  <PresentationFormat>Широкоэкранный</PresentationFormat>
  <Paragraphs>5</Paragraphs>
  <Slides>38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29</cp:revision>
  <dcterms:created xsi:type="dcterms:W3CDTF">2015-04-16T01:02:29Z</dcterms:created>
  <dcterms:modified xsi:type="dcterms:W3CDTF">2015-04-17T10:46:35Z</dcterms:modified>
</cp:coreProperties>
</file>