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9" r:id="rId3"/>
    <p:sldId id="264" r:id="rId4"/>
    <p:sldId id="265" r:id="rId5"/>
    <p:sldId id="256" r:id="rId6"/>
    <p:sldId id="259" r:id="rId7"/>
    <p:sldId id="263" r:id="rId8"/>
    <p:sldId id="257" r:id="rId9"/>
    <p:sldId id="258" r:id="rId10"/>
    <p:sldId id="262" r:id="rId11"/>
    <p:sldId id="266" r:id="rId12"/>
    <p:sldId id="271" r:id="rId13"/>
    <p:sldId id="281" r:id="rId14"/>
    <p:sldId id="282" r:id="rId15"/>
    <p:sldId id="280" r:id="rId16"/>
    <p:sldId id="283" r:id="rId17"/>
    <p:sldId id="285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5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4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7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2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8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3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0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56ED6-0F7B-4C1E-BD01-8A33B0E7470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1A54-BB57-4D85-B9AF-08AB830D8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акировы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5" y="-1"/>
            <a:ext cx="9577064" cy="72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14" y="1196752"/>
            <a:ext cx="5357186" cy="315436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Первобытные люди.</a:t>
            </a:r>
            <a:b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Отличие и совпадения.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7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акировы\Desktop\drevnie_lyud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2446"/>
            <a:ext cx="10335434" cy="688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шакировы\Desktop\mammoth_menu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39" y="0"/>
            <a:ext cx="10927561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шакировы\Desktop\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35" y="0"/>
            <a:ext cx="10013348" cy="68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шакировы\Desktop\98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51420"/>
            <a:ext cx="10297144" cy="77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шакировы\Desktop\sekrety-ohoty-na-mamonto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701"/>
            <a:ext cx="9756576" cy="761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шакировы\Desktop\400_F_31726486_P7XrJXGrrcIH9D7YThtNu7NQGw9xLe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01152"/>
            <a:ext cx="4320480" cy="63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шакировы\Desktop\ZE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54113"/>
            <a:ext cx="5591125" cy="65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шакировы\Desktop\охо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58276"/>
            <a:ext cx="10009112" cy="75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шакировы\Desktop\ohota-na-lyudeiy-stanet-legalizovanno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2" y="-9685"/>
            <a:ext cx="476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шакировы\Desktop\09.02.16_oho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480" y="3228815"/>
            <a:ext cx="5637648" cy="37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Users\шакировы\Desktop\Dlja-borby-s-brakonerstvom-v-Ukraine-hotjat-prinjat-radikalnye-mery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09" y="0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шакировы\Desktop\24553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42" y="3144254"/>
            <a:ext cx="5230117" cy="39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шакировы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68" y="-1"/>
            <a:ext cx="9577064" cy="72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401845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новых встреч.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5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шакировы\Desktop\big_pic_359485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340462"/>
            <a:ext cx="12107631" cy="7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шакировы\Desktop\6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63488"/>
            <a:ext cx="9145016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шакировы\Desktop\20110120163516_densvec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акировы\Desktop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шакировы\Desktop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59432"/>
            <a:ext cx="10044608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шакировы\Desktop\1439466922_homogeorgic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01" y="7922"/>
            <a:ext cx="9524355" cy="685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акировы\Desktop\1266259165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8701"/>
            <a:ext cx="10686404" cy="68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акировы\Desktop\14-baz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833"/>
            <a:ext cx="9324528" cy="67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Первобытные люди. Отличие и совпадения.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шакировы</dc:creator>
  <cp:lastModifiedBy>шакировы</cp:lastModifiedBy>
  <cp:revision>6</cp:revision>
  <dcterms:created xsi:type="dcterms:W3CDTF">2016-10-05T15:15:16Z</dcterms:created>
  <dcterms:modified xsi:type="dcterms:W3CDTF">2016-10-11T15:25:01Z</dcterms:modified>
</cp:coreProperties>
</file>