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4" r:id="rId4"/>
    <p:sldId id="272" r:id="rId5"/>
    <p:sldId id="283" r:id="rId6"/>
    <p:sldId id="268" r:id="rId7"/>
    <p:sldId id="267" r:id="rId8"/>
    <p:sldId id="270" r:id="rId9"/>
    <p:sldId id="269" r:id="rId10"/>
    <p:sldId id="285" r:id="rId11"/>
    <p:sldId id="278" r:id="rId12"/>
    <p:sldId id="265" r:id="rId13"/>
    <p:sldId id="271" r:id="rId14"/>
    <p:sldId id="266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00"/>
    <a:srgbClr val="66FFFF"/>
    <a:srgbClr val="800000"/>
    <a:srgbClr val="663300"/>
    <a:srgbClr val="DDFFDD"/>
    <a:srgbClr val="99FF99"/>
    <a:srgbClr val="FFFF99"/>
    <a:srgbClr val="FF3300"/>
    <a:srgbClr val="CCECFF"/>
    <a:srgbClr val="CDFF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24" autoAdjust="0"/>
  </p:normalViewPr>
  <p:slideViewPr>
    <p:cSldViewPr>
      <p:cViewPr varScale="1">
        <p:scale>
          <a:sx n="52" d="100"/>
          <a:sy n="52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B9CAE-3675-4B5D-A8F7-30C7C90F0745}" type="doc">
      <dgm:prSet loTypeId="urn:microsoft.com/office/officeart/2005/8/layout/list1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1D2CE3E-CB54-4B88-BF94-6AA430D5F303}">
      <dgm:prSet phldrT="[Текст]"/>
      <dgm:spPr/>
      <dgm:t>
        <a:bodyPr/>
        <a:lstStyle/>
        <a:p>
          <a:r>
            <a:rPr lang="ru-RU" b="1" i="1" dirty="0" smtClean="0">
              <a:solidFill>
                <a:srgbClr val="FF3300"/>
              </a:solidFill>
            </a:rPr>
            <a:t>1. Дыхательная опора</a:t>
          </a:r>
          <a:endParaRPr lang="ru-RU" b="1" i="1" dirty="0">
            <a:solidFill>
              <a:srgbClr val="FF3300"/>
            </a:solidFill>
          </a:endParaRPr>
        </a:p>
      </dgm:t>
    </dgm:pt>
    <dgm:pt modelId="{8BCFC82C-1C55-49E8-95E0-A2B1D4BF6D8C}" type="parTrans" cxnId="{3514A090-2BD0-491D-822C-B52DBA9F6C78}">
      <dgm:prSet/>
      <dgm:spPr/>
      <dgm:t>
        <a:bodyPr/>
        <a:lstStyle/>
        <a:p>
          <a:endParaRPr lang="ru-RU"/>
        </a:p>
      </dgm:t>
    </dgm:pt>
    <dgm:pt modelId="{E7F80466-C425-463C-9191-0BE0F195D2E4}" type="sibTrans" cxnId="{3514A090-2BD0-491D-822C-B52DBA9F6C78}">
      <dgm:prSet/>
      <dgm:spPr/>
      <dgm:t>
        <a:bodyPr/>
        <a:lstStyle/>
        <a:p>
          <a:endParaRPr lang="ru-RU"/>
        </a:p>
      </dgm:t>
    </dgm:pt>
    <dgm:pt modelId="{A667C8B4-145C-4FC2-AEEC-FB27F72084C3}">
      <dgm:prSet phldrT="[Текст]"/>
      <dgm:spPr/>
      <dgm:t>
        <a:bodyPr/>
        <a:lstStyle/>
        <a:p>
          <a:pPr algn="l"/>
          <a:r>
            <a:rPr lang="ru-RU" b="1" i="1" dirty="0" smtClean="0">
              <a:solidFill>
                <a:srgbClr val="FF3300"/>
              </a:solidFill>
            </a:rPr>
            <a:t>2. Голосовые связки</a:t>
          </a:r>
          <a:endParaRPr lang="ru-RU" b="1" i="1" dirty="0">
            <a:solidFill>
              <a:srgbClr val="FF3300"/>
            </a:solidFill>
          </a:endParaRPr>
        </a:p>
      </dgm:t>
    </dgm:pt>
    <dgm:pt modelId="{CD2922D6-2E09-416B-A9BD-FA0B7BE800A6}" type="parTrans" cxnId="{EBEDC469-7CF2-4ECF-9F7E-08D237F512BE}">
      <dgm:prSet/>
      <dgm:spPr/>
      <dgm:t>
        <a:bodyPr/>
        <a:lstStyle/>
        <a:p>
          <a:endParaRPr lang="ru-RU"/>
        </a:p>
      </dgm:t>
    </dgm:pt>
    <dgm:pt modelId="{4389C2DC-B050-4BFD-9835-F026BC3F9632}" type="sibTrans" cxnId="{EBEDC469-7CF2-4ECF-9F7E-08D237F512BE}">
      <dgm:prSet/>
      <dgm:spPr/>
      <dgm:t>
        <a:bodyPr/>
        <a:lstStyle/>
        <a:p>
          <a:endParaRPr lang="ru-RU"/>
        </a:p>
      </dgm:t>
    </dgm:pt>
    <dgm:pt modelId="{141C850E-ABB5-4983-96EB-A0A1967453A9}">
      <dgm:prSet/>
      <dgm:spPr/>
      <dgm:t>
        <a:bodyPr/>
        <a:lstStyle/>
        <a:p>
          <a:r>
            <a:rPr lang="ru-RU" b="1" i="1" dirty="0" smtClean="0">
              <a:solidFill>
                <a:srgbClr val="FF3300"/>
              </a:solidFill>
            </a:rPr>
            <a:t>4. Вокальная позиция</a:t>
          </a:r>
          <a:endParaRPr lang="ru-RU" dirty="0">
            <a:solidFill>
              <a:srgbClr val="FF3300"/>
            </a:solidFill>
          </a:endParaRPr>
        </a:p>
      </dgm:t>
    </dgm:pt>
    <dgm:pt modelId="{3F73D55D-E3AF-49BD-93C2-75973A8BCC69}" type="parTrans" cxnId="{9BE86DF9-0613-4597-86AB-E5022A95DA01}">
      <dgm:prSet/>
      <dgm:spPr/>
      <dgm:t>
        <a:bodyPr/>
        <a:lstStyle/>
        <a:p>
          <a:endParaRPr lang="ru-RU"/>
        </a:p>
      </dgm:t>
    </dgm:pt>
    <dgm:pt modelId="{4224F796-DFFE-4866-B6EC-9A819A17D5AC}" type="sibTrans" cxnId="{9BE86DF9-0613-4597-86AB-E5022A95DA01}">
      <dgm:prSet/>
      <dgm:spPr/>
      <dgm:t>
        <a:bodyPr/>
        <a:lstStyle/>
        <a:p>
          <a:endParaRPr lang="ru-RU"/>
        </a:p>
      </dgm:t>
    </dgm:pt>
    <dgm:pt modelId="{91ACA1A0-EADD-41C1-B6CF-FAD604A868B1}">
      <dgm:prSet/>
      <dgm:spPr/>
      <dgm:t>
        <a:bodyPr/>
        <a:lstStyle/>
        <a:p>
          <a:r>
            <a:rPr lang="ru-RU" b="1" i="1" dirty="0" smtClean="0">
              <a:solidFill>
                <a:srgbClr val="FF3300"/>
              </a:solidFill>
            </a:rPr>
            <a:t>3. Резонаторы</a:t>
          </a:r>
          <a:endParaRPr lang="ru-RU" dirty="0">
            <a:solidFill>
              <a:srgbClr val="FF3300"/>
            </a:solidFill>
          </a:endParaRPr>
        </a:p>
      </dgm:t>
    </dgm:pt>
    <dgm:pt modelId="{BFFED775-0C73-4252-A5BA-554D77657E5D}" type="parTrans" cxnId="{227B52A4-E280-4193-BA37-052CDCDE7730}">
      <dgm:prSet/>
      <dgm:spPr/>
      <dgm:t>
        <a:bodyPr/>
        <a:lstStyle/>
        <a:p>
          <a:endParaRPr lang="ru-RU"/>
        </a:p>
      </dgm:t>
    </dgm:pt>
    <dgm:pt modelId="{60DAF8F8-117E-4F7C-A68B-C5F5024777DC}" type="sibTrans" cxnId="{227B52A4-E280-4193-BA37-052CDCDE7730}">
      <dgm:prSet/>
      <dgm:spPr/>
      <dgm:t>
        <a:bodyPr/>
        <a:lstStyle/>
        <a:p>
          <a:endParaRPr lang="ru-RU"/>
        </a:p>
      </dgm:t>
    </dgm:pt>
    <dgm:pt modelId="{B5A424AD-793F-4267-8436-7A59D40B9E1A}" type="pres">
      <dgm:prSet presAssocID="{ABBB9CAE-3675-4B5D-A8F7-30C7C90F07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F6B62-31F8-4963-8DCF-1E0CD0ABA1AB}" type="pres">
      <dgm:prSet presAssocID="{71D2CE3E-CB54-4B88-BF94-6AA430D5F303}" presName="parentLin" presStyleCnt="0"/>
      <dgm:spPr/>
    </dgm:pt>
    <dgm:pt modelId="{255DCD56-3B6D-4892-AF8D-2D71AE2C7DC1}" type="pres">
      <dgm:prSet presAssocID="{71D2CE3E-CB54-4B88-BF94-6AA430D5F3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56FFF41-CA32-46AE-9F83-17BB322A03AA}" type="pres">
      <dgm:prSet presAssocID="{71D2CE3E-CB54-4B88-BF94-6AA430D5F303}" presName="parentText" presStyleLbl="node1" presStyleIdx="0" presStyleCnt="4" custScaleX="102484" custLinFactNeighborX="21739" custLinFactNeighborY="7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50747-D3C0-4CD7-B186-8DAEEC749B8B}" type="pres">
      <dgm:prSet presAssocID="{71D2CE3E-CB54-4B88-BF94-6AA430D5F303}" presName="negativeSpace" presStyleCnt="0"/>
      <dgm:spPr/>
    </dgm:pt>
    <dgm:pt modelId="{D774A730-848C-4274-9E5D-6FC58CB9D0C4}" type="pres">
      <dgm:prSet presAssocID="{71D2CE3E-CB54-4B88-BF94-6AA430D5F303}" presName="childText" presStyleLbl="conFgAcc1" presStyleIdx="0" presStyleCnt="4">
        <dgm:presLayoutVars>
          <dgm:bulletEnabled val="1"/>
        </dgm:presLayoutVars>
      </dgm:prSet>
      <dgm:spPr/>
    </dgm:pt>
    <dgm:pt modelId="{B6CA7FC8-2FF3-428B-94E1-25DCA56BCF6A}" type="pres">
      <dgm:prSet presAssocID="{E7F80466-C425-463C-9191-0BE0F195D2E4}" presName="spaceBetweenRectangles" presStyleCnt="0"/>
      <dgm:spPr/>
    </dgm:pt>
    <dgm:pt modelId="{E9E79763-ED08-4028-B3FC-6122A8269EEF}" type="pres">
      <dgm:prSet presAssocID="{A667C8B4-145C-4FC2-AEEC-FB27F72084C3}" presName="parentLin" presStyleCnt="0"/>
      <dgm:spPr/>
    </dgm:pt>
    <dgm:pt modelId="{0660BBDF-A9FD-4A21-90AA-A5ED54AFFF68}" type="pres">
      <dgm:prSet presAssocID="{A667C8B4-145C-4FC2-AEEC-FB27F72084C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5FDDCCE-0513-4260-81D5-03BB8B1034BE}" type="pres">
      <dgm:prSet presAssocID="{A667C8B4-145C-4FC2-AEEC-FB27F72084C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BEE82-3D4B-4508-837F-0C6F3DE998B5}" type="pres">
      <dgm:prSet presAssocID="{A667C8B4-145C-4FC2-AEEC-FB27F72084C3}" presName="negativeSpace" presStyleCnt="0"/>
      <dgm:spPr/>
    </dgm:pt>
    <dgm:pt modelId="{578D60BA-E496-47E6-87D1-789264D221D5}" type="pres">
      <dgm:prSet presAssocID="{A667C8B4-145C-4FC2-AEEC-FB27F72084C3}" presName="childText" presStyleLbl="conFgAcc1" presStyleIdx="1" presStyleCnt="4">
        <dgm:presLayoutVars>
          <dgm:bulletEnabled val="1"/>
        </dgm:presLayoutVars>
      </dgm:prSet>
      <dgm:spPr/>
    </dgm:pt>
    <dgm:pt modelId="{63995C4F-4EED-4F71-A171-29D59EB7A1EE}" type="pres">
      <dgm:prSet presAssocID="{4389C2DC-B050-4BFD-9835-F026BC3F9632}" presName="spaceBetweenRectangles" presStyleCnt="0"/>
      <dgm:spPr/>
    </dgm:pt>
    <dgm:pt modelId="{946565FF-032A-4F79-8DA8-C922B7EC39C1}" type="pres">
      <dgm:prSet presAssocID="{91ACA1A0-EADD-41C1-B6CF-FAD604A868B1}" presName="parentLin" presStyleCnt="0"/>
      <dgm:spPr/>
    </dgm:pt>
    <dgm:pt modelId="{71304CD9-5FF6-4B5A-BD34-28A46AFE907B}" type="pres">
      <dgm:prSet presAssocID="{91ACA1A0-EADD-41C1-B6CF-FAD604A868B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E21E863-A801-41F8-9D8E-22F69ED47E53}" type="pres">
      <dgm:prSet presAssocID="{91ACA1A0-EADD-41C1-B6CF-FAD604A868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A10D3-EBB6-4595-BB64-933EAA1C5852}" type="pres">
      <dgm:prSet presAssocID="{91ACA1A0-EADD-41C1-B6CF-FAD604A868B1}" presName="negativeSpace" presStyleCnt="0"/>
      <dgm:spPr/>
    </dgm:pt>
    <dgm:pt modelId="{7B2139BE-4DC4-41B0-8BF8-B016E9C53950}" type="pres">
      <dgm:prSet presAssocID="{91ACA1A0-EADD-41C1-B6CF-FAD604A868B1}" presName="childText" presStyleLbl="conFgAcc1" presStyleIdx="2" presStyleCnt="4">
        <dgm:presLayoutVars>
          <dgm:bulletEnabled val="1"/>
        </dgm:presLayoutVars>
      </dgm:prSet>
      <dgm:spPr/>
    </dgm:pt>
    <dgm:pt modelId="{C19AA653-A518-4F1D-AE82-E379E85DB07E}" type="pres">
      <dgm:prSet presAssocID="{60DAF8F8-117E-4F7C-A68B-C5F5024777DC}" presName="spaceBetweenRectangles" presStyleCnt="0"/>
      <dgm:spPr/>
    </dgm:pt>
    <dgm:pt modelId="{BC7FCE31-4DB6-4F6F-A212-78176498CDB2}" type="pres">
      <dgm:prSet presAssocID="{141C850E-ABB5-4983-96EB-A0A1967453A9}" presName="parentLin" presStyleCnt="0"/>
      <dgm:spPr/>
    </dgm:pt>
    <dgm:pt modelId="{2DEB1B27-11B8-4B4B-A823-1384EC25E1CA}" type="pres">
      <dgm:prSet presAssocID="{141C850E-ABB5-4983-96EB-A0A1967453A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2980BCC-5005-498D-9F44-CDF30D9B020D}" type="pres">
      <dgm:prSet presAssocID="{141C850E-ABB5-4983-96EB-A0A1967453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D4643-D6EE-46FC-B93A-4ECF1CEA3678}" type="pres">
      <dgm:prSet presAssocID="{141C850E-ABB5-4983-96EB-A0A1967453A9}" presName="negativeSpace" presStyleCnt="0"/>
      <dgm:spPr/>
    </dgm:pt>
    <dgm:pt modelId="{AA0E8465-C3EA-436C-8CED-5A505F23F058}" type="pres">
      <dgm:prSet presAssocID="{141C850E-ABB5-4983-96EB-A0A1967453A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514A090-2BD0-491D-822C-B52DBA9F6C78}" srcId="{ABBB9CAE-3675-4B5D-A8F7-30C7C90F0745}" destId="{71D2CE3E-CB54-4B88-BF94-6AA430D5F303}" srcOrd="0" destOrd="0" parTransId="{8BCFC82C-1C55-49E8-95E0-A2B1D4BF6D8C}" sibTransId="{E7F80466-C425-463C-9191-0BE0F195D2E4}"/>
    <dgm:cxn modelId="{9BE86DF9-0613-4597-86AB-E5022A95DA01}" srcId="{ABBB9CAE-3675-4B5D-A8F7-30C7C90F0745}" destId="{141C850E-ABB5-4983-96EB-A0A1967453A9}" srcOrd="3" destOrd="0" parTransId="{3F73D55D-E3AF-49BD-93C2-75973A8BCC69}" sibTransId="{4224F796-DFFE-4866-B6EC-9A819A17D5AC}"/>
    <dgm:cxn modelId="{FF591C6C-F240-43BF-A84E-E9ECAD36FBC0}" type="presOf" srcId="{141C850E-ABB5-4983-96EB-A0A1967453A9}" destId="{12980BCC-5005-498D-9F44-CDF30D9B020D}" srcOrd="1" destOrd="0" presId="urn:microsoft.com/office/officeart/2005/8/layout/list1"/>
    <dgm:cxn modelId="{5674086D-5EC3-4633-ACE6-43BCF866A2B6}" type="presOf" srcId="{A667C8B4-145C-4FC2-AEEC-FB27F72084C3}" destId="{C5FDDCCE-0513-4260-81D5-03BB8B1034BE}" srcOrd="1" destOrd="0" presId="urn:microsoft.com/office/officeart/2005/8/layout/list1"/>
    <dgm:cxn modelId="{EBEDC469-7CF2-4ECF-9F7E-08D237F512BE}" srcId="{ABBB9CAE-3675-4B5D-A8F7-30C7C90F0745}" destId="{A667C8B4-145C-4FC2-AEEC-FB27F72084C3}" srcOrd="1" destOrd="0" parTransId="{CD2922D6-2E09-416B-A9BD-FA0B7BE800A6}" sibTransId="{4389C2DC-B050-4BFD-9835-F026BC3F9632}"/>
    <dgm:cxn modelId="{227B52A4-E280-4193-BA37-052CDCDE7730}" srcId="{ABBB9CAE-3675-4B5D-A8F7-30C7C90F0745}" destId="{91ACA1A0-EADD-41C1-B6CF-FAD604A868B1}" srcOrd="2" destOrd="0" parTransId="{BFFED775-0C73-4252-A5BA-554D77657E5D}" sibTransId="{60DAF8F8-117E-4F7C-A68B-C5F5024777DC}"/>
    <dgm:cxn modelId="{AD8A8E72-850C-4732-8816-FD57630A93CF}" type="presOf" srcId="{91ACA1A0-EADD-41C1-B6CF-FAD604A868B1}" destId="{71304CD9-5FF6-4B5A-BD34-28A46AFE907B}" srcOrd="0" destOrd="0" presId="urn:microsoft.com/office/officeart/2005/8/layout/list1"/>
    <dgm:cxn modelId="{B2A751A4-FFE4-4C71-84CA-0A65C1BB7C18}" type="presOf" srcId="{ABBB9CAE-3675-4B5D-A8F7-30C7C90F0745}" destId="{B5A424AD-793F-4267-8436-7A59D40B9E1A}" srcOrd="0" destOrd="0" presId="urn:microsoft.com/office/officeart/2005/8/layout/list1"/>
    <dgm:cxn modelId="{F6978522-1442-4655-A45C-1EE9444E78EF}" type="presOf" srcId="{91ACA1A0-EADD-41C1-B6CF-FAD604A868B1}" destId="{AE21E863-A801-41F8-9D8E-22F69ED47E53}" srcOrd="1" destOrd="0" presId="urn:microsoft.com/office/officeart/2005/8/layout/list1"/>
    <dgm:cxn modelId="{F9743FD3-AD7D-4561-80C5-C0CD57AEE6CE}" type="presOf" srcId="{71D2CE3E-CB54-4B88-BF94-6AA430D5F303}" destId="{756FFF41-CA32-46AE-9F83-17BB322A03AA}" srcOrd="1" destOrd="0" presId="urn:microsoft.com/office/officeart/2005/8/layout/list1"/>
    <dgm:cxn modelId="{D630F281-A0DA-487D-B0B7-F93981F6D7C5}" type="presOf" srcId="{A667C8B4-145C-4FC2-AEEC-FB27F72084C3}" destId="{0660BBDF-A9FD-4A21-90AA-A5ED54AFFF68}" srcOrd="0" destOrd="0" presId="urn:microsoft.com/office/officeart/2005/8/layout/list1"/>
    <dgm:cxn modelId="{F6A10D7A-21E7-42DC-9470-DFFEF4745627}" type="presOf" srcId="{71D2CE3E-CB54-4B88-BF94-6AA430D5F303}" destId="{255DCD56-3B6D-4892-AF8D-2D71AE2C7DC1}" srcOrd="0" destOrd="0" presId="urn:microsoft.com/office/officeart/2005/8/layout/list1"/>
    <dgm:cxn modelId="{585A180A-365E-4988-BCEC-CE5D89A6A8F9}" type="presOf" srcId="{141C850E-ABB5-4983-96EB-A0A1967453A9}" destId="{2DEB1B27-11B8-4B4B-A823-1384EC25E1CA}" srcOrd="0" destOrd="0" presId="urn:microsoft.com/office/officeart/2005/8/layout/list1"/>
    <dgm:cxn modelId="{2555C0B7-DF1B-472F-9A18-DC81613895F1}" type="presParOf" srcId="{B5A424AD-793F-4267-8436-7A59D40B9E1A}" destId="{5BEF6B62-31F8-4963-8DCF-1E0CD0ABA1AB}" srcOrd="0" destOrd="0" presId="urn:microsoft.com/office/officeart/2005/8/layout/list1"/>
    <dgm:cxn modelId="{BBCAA8D2-6131-4D14-B632-95CACF869CE7}" type="presParOf" srcId="{5BEF6B62-31F8-4963-8DCF-1E0CD0ABA1AB}" destId="{255DCD56-3B6D-4892-AF8D-2D71AE2C7DC1}" srcOrd="0" destOrd="0" presId="urn:microsoft.com/office/officeart/2005/8/layout/list1"/>
    <dgm:cxn modelId="{2E0A80D6-DCC1-4ED3-8B00-BDA6A9084B9A}" type="presParOf" srcId="{5BEF6B62-31F8-4963-8DCF-1E0CD0ABA1AB}" destId="{756FFF41-CA32-46AE-9F83-17BB322A03AA}" srcOrd="1" destOrd="0" presId="urn:microsoft.com/office/officeart/2005/8/layout/list1"/>
    <dgm:cxn modelId="{8CA13359-E015-4279-941E-032BB860BE0C}" type="presParOf" srcId="{B5A424AD-793F-4267-8436-7A59D40B9E1A}" destId="{7E650747-D3C0-4CD7-B186-8DAEEC749B8B}" srcOrd="1" destOrd="0" presId="urn:microsoft.com/office/officeart/2005/8/layout/list1"/>
    <dgm:cxn modelId="{05DF802C-39DE-4632-9540-5236A35EAD48}" type="presParOf" srcId="{B5A424AD-793F-4267-8436-7A59D40B9E1A}" destId="{D774A730-848C-4274-9E5D-6FC58CB9D0C4}" srcOrd="2" destOrd="0" presId="urn:microsoft.com/office/officeart/2005/8/layout/list1"/>
    <dgm:cxn modelId="{3CBF561A-0A7E-43D3-8F13-744B627FD23C}" type="presParOf" srcId="{B5A424AD-793F-4267-8436-7A59D40B9E1A}" destId="{B6CA7FC8-2FF3-428B-94E1-25DCA56BCF6A}" srcOrd="3" destOrd="0" presId="urn:microsoft.com/office/officeart/2005/8/layout/list1"/>
    <dgm:cxn modelId="{3E00425B-C25E-4726-AFB6-6497926FCEB3}" type="presParOf" srcId="{B5A424AD-793F-4267-8436-7A59D40B9E1A}" destId="{E9E79763-ED08-4028-B3FC-6122A8269EEF}" srcOrd="4" destOrd="0" presId="urn:microsoft.com/office/officeart/2005/8/layout/list1"/>
    <dgm:cxn modelId="{517D0EAB-68D8-4C1B-B8AF-7598ABA767D3}" type="presParOf" srcId="{E9E79763-ED08-4028-B3FC-6122A8269EEF}" destId="{0660BBDF-A9FD-4A21-90AA-A5ED54AFFF68}" srcOrd="0" destOrd="0" presId="urn:microsoft.com/office/officeart/2005/8/layout/list1"/>
    <dgm:cxn modelId="{BDBC857A-0B21-41F1-A6C6-91B84524B755}" type="presParOf" srcId="{E9E79763-ED08-4028-B3FC-6122A8269EEF}" destId="{C5FDDCCE-0513-4260-81D5-03BB8B1034BE}" srcOrd="1" destOrd="0" presId="urn:microsoft.com/office/officeart/2005/8/layout/list1"/>
    <dgm:cxn modelId="{89670C81-29B4-49B9-9DB6-552F1CC4F123}" type="presParOf" srcId="{B5A424AD-793F-4267-8436-7A59D40B9E1A}" destId="{15ABEE82-3D4B-4508-837F-0C6F3DE998B5}" srcOrd="5" destOrd="0" presId="urn:microsoft.com/office/officeart/2005/8/layout/list1"/>
    <dgm:cxn modelId="{01C2D1CA-3976-4752-B839-CE310D3D7A02}" type="presParOf" srcId="{B5A424AD-793F-4267-8436-7A59D40B9E1A}" destId="{578D60BA-E496-47E6-87D1-789264D221D5}" srcOrd="6" destOrd="0" presId="urn:microsoft.com/office/officeart/2005/8/layout/list1"/>
    <dgm:cxn modelId="{5835DF22-7A75-49ED-A95D-444C719FD709}" type="presParOf" srcId="{B5A424AD-793F-4267-8436-7A59D40B9E1A}" destId="{63995C4F-4EED-4F71-A171-29D59EB7A1EE}" srcOrd="7" destOrd="0" presId="urn:microsoft.com/office/officeart/2005/8/layout/list1"/>
    <dgm:cxn modelId="{19015091-7DE6-41E0-ABA0-78B306007FB3}" type="presParOf" srcId="{B5A424AD-793F-4267-8436-7A59D40B9E1A}" destId="{946565FF-032A-4F79-8DA8-C922B7EC39C1}" srcOrd="8" destOrd="0" presId="urn:microsoft.com/office/officeart/2005/8/layout/list1"/>
    <dgm:cxn modelId="{22048381-763D-447C-88E2-E553380B9AB2}" type="presParOf" srcId="{946565FF-032A-4F79-8DA8-C922B7EC39C1}" destId="{71304CD9-5FF6-4B5A-BD34-28A46AFE907B}" srcOrd="0" destOrd="0" presId="urn:microsoft.com/office/officeart/2005/8/layout/list1"/>
    <dgm:cxn modelId="{20713F68-662B-49FF-AB79-5CE0E4C08704}" type="presParOf" srcId="{946565FF-032A-4F79-8DA8-C922B7EC39C1}" destId="{AE21E863-A801-41F8-9D8E-22F69ED47E53}" srcOrd="1" destOrd="0" presId="urn:microsoft.com/office/officeart/2005/8/layout/list1"/>
    <dgm:cxn modelId="{6B213817-6CBA-44F5-8846-E37B6CA75472}" type="presParOf" srcId="{B5A424AD-793F-4267-8436-7A59D40B9E1A}" destId="{F71A10D3-EBB6-4595-BB64-933EAA1C5852}" srcOrd="9" destOrd="0" presId="urn:microsoft.com/office/officeart/2005/8/layout/list1"/>
    <dgm:cxn modelId="{69311052-5522-4F36-A1E7-EF5262A41B8F}" type="presParOf" srcId="{B5A424AD-793F-4267-8436-7A59D40B9E1A}" destId="{7B2139BE-4DC4-41B0-8BF8-B016E9C53950}" srcOrd="10" destOrd="0" presId="urn:microsoft.com/office/officeart/2005/8/layout/list1"/>
    <dgm:cxn modelId="{DC6B2150-5127-4D54-892E-F8385781BE1F}" type="presParOf" srcId="{B5A424AD-793F-4267-8436-7A59D40B9E1A}" destId="{C19AA653-A518-4F1D-AE82-E379E85DB07E}" srcOrd="11" destOrd="0" presId="urn:microsoft.com/office/officeart/2005/8/layout/list1"/>
    <dgm:cxn modelId="{D07B0F5B-F554-4A4E-A634-DD933998914E}" type="presParOf" srcId="{B5A424AD-793F-4267-8436-7A59D40B9E1A}" destId="{BC7FCE31-4DB6-4F6F-A212-78176498CDB2}" srcOrd="12" destOrd="0" presId="urn:microsoft.com/office/officeart/2005/8/layout/list1"/>
    <dgm:cxn modelId="{20737A55-668C-4B29-B476-2BE23B5D7A1D}" type="presParOf" srcId="{BC7FCE31-4DB6-4F6F-A212-78176498CDB2}" destId="{2DEB1B27-11B8-4B4B-A823-1384EC25E1CA}" srcOrd="0" destOrd="0" presId="urn:microsoft.com/office/officeart/2005/8/layout/list1"/>
    <dgm:cxn modelId="{0FF73C72-3947-4067-B5A7-1AB19696A888}" type="presParOf" srcId="{BC7FCE31-4DB6-4F6F-A212-78176498CDB2}" destId="{12980BCC-5005-498D-9F44-CDF30D9B020D}" srcOrd="1" destOrd="0" presId="urn:microsoft.com/office/officeart/2005/8/layout/list1"/>
    <dgm:cxn modelId="{FD379A3D-010F-4C1B-B737-BD2C19F494A0}" type="presParOf" srcId="{B5A424AD-793F-4267-8436-7A59D40B9E1A}" destId="{9A6D4643-D6EE-46FC-B93A-4ECF1CEA3678}" srcOrd="13" destOrd="0" presId="urn:microsoft.com/office/officeart/2005/8/layout/list1"/>
    <dgm:cxn modelId="{2FE8E9BA-6622-4434-8A99-227E295133A4}" type="presParOf" srcId="{B5A424AD-793F-4267-8436-7A59D40B9E1A}" destId="{AA0E8465-C3EA-436C-8CED-5A505F23F05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1E0C1-0C06-4BFE-8B8C-CA061EE686CE}" type="doc">
      <dgm:prSet loTypeId="urn:microsoft.com/office/officeart/2005/8/layout/hierarchy3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239C865-64AC-4CDE-A0E3-885F950BA5E0}">
      <dgm:prSet phldrT="[Текст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endParaRPr lang="ru-RU" sz="1800" b="1" i="1" u="sng" dirty="0" smtClean="0"/>
        </a:p>
        <a:p>
          <a:endParaRPr lang="ru-RU" sz="1800" b="1" i="1" u="sng" dirty="0" smtClean="0"/>
        </a:p>
        <a:p>
          <a:r>
            <a:rPr lang="ru-RU" sz="1800" b="1" i="1" u="sng" dirty="0" smtClean="0">
              <a:solidFill>
                <a:schemeClr val="bg1">
                  <a:lumMod val="65000"/>
                  <a:lumOff val="35000"/>
                </a:schemeClr>
              </a:solidFill>
            </a:rPr>
            <a:t>Дыхательной опоры  </a:t>
          </a:r>
        </a:p>
        <a:p>
          <a:endParaRPr lang="ru-RU" sz="1800" b="1" i="1" u="sng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придает голосу  собранность, богатую тембровую окраску, устойчивость, звучность, глубину</a:t>
          </a:r>
        </a:p>
        <a:p>
          <a:endParaRPr lang="ru-RU" sz="1800" b="1" i="1" dirty="0" smtClean="0"/>
        </a:p>
        <a:p>
          <a:endParaRPr lang="ru-RU" sz="1800" b="1" i="1" dirty="0"/>
        </a:p>
      </dgm:t>
    </dgm:pt>
    <dgm:pt modelId="{546CC2F7-4993-449A-AF1F-E52345C513AB}" type="parTrans" cxnId="{E722B6FF-6991-4C30-9376-6D957D779DBC}">
      <dgm:prSet/>
      <dgm:spPr/>
      <dgm:t>
        <a:bodyPr/>
        <a:lstStyle/>
        <a:p>
          <a:endParaRPr lang="ru-RU"/>
        </a:p>
      </dgm:t>
    </dgm:pt>
    <dgm:pt modelId="{1275E308-294B-43AB-A0B0-C6A3DB18596E}" type="sibTrans" cxnId="{E722B6FF-6991-4C30-9376-6D957D779DBC}">
      <dgm:prSet/>
      <dgm:spPr/>
      <dgm:t>
        <a:bodyPr/>
        <a:lstStyle/>
        <a:p>
          <a:endParaRPr lang="ru-RU"/>
        </a:p>
      </dgm:t>
    </dgm:pt>
    <dgm:pt modelId="{828DADDA-64A2-4444-92CF-69237FF9DFE7}">
      <dgm:prSet phldrT="[Текст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endParaRPr lang="ru-RU" sz="1800" b="1" i="1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endParaRPr lang="ru-RU" sz="1800" b="1" i="1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r>
            <a:rPr lang="ru-RU" sz="1800" b="1" i="1" u="sng" dirty="0" smtClean="0">
              <a:solidFill>
                <a:schemeClr val="bg1">
                  <a:lumMod val="65000"/>
                  <a:lumOff val="35000"/>
                </a:schemeClr>
              </a:solidFill>
            </a:rPr>
            <a:t>Вокальной позиции </a:t>
          </a:r>
        </a:p>
        <a:p>
          <a:endParaRPr lang="ru-RU" sz="1800" b="1" i="1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От правильной вокальной</a:t>
          </a:r>
          <a:r>
            <a:rPr lang="en-US" sz="1800" b="1" i="1" dirty="0" smtClean="0">
              <a:solidFill>
                <a:schemeClr val="bg1">
                  <a:lumMod val="65000"/>
                  <a:lumOff val="35000"/>
                </a:schemeClr>
              </a:solidFill>
            </a:rPr>
            <a:t> </a:t>
          </a:r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позиции зависит  мягкость, округлость, свобода звука, а также точность интонирования</a:t>
          </a:r>
        </a:p>
        <a:p>
          <a:endParaRPr lang="ru-RU" sz="1800" dirty="0"/>
        </a:p>
      </dgm:t>
    </dgm:pt>
    <dgm:pt modelId="{A38ADB97-088F-44D6-9CDD-F75B8DEF2216}" type="parTrans" cxnId="{44A02EC4-2363-4FAD-BBA5-6AA4930FC950}">
      <dgm:prSet/>
      <dgm:spPr/>
      <dgm:t>
        <a:bodyPr/>
        <a:lstStyle/>
        <a:p>
          <a:endParaRPr lang="ru-RU"/>
        </a:p>
      </dgm:t>
    </dgm:pt>
    <dgm:pt modelId="{47686964-D3DC-42CA-9AAD-6DA36CD5B1B9}" type="sibTrans" cxnId="{44A02EC4-2363-4FAD-BBA5-6AA4930FC950}">
      <dgm:prSet/>
      <dgm:spPr/>
      <dgm:t>
        <a:bodyPr/>
        <a:lstStyle/>
        <a:p>
          <a:endParaRPr lang="ru-RU"/>
        </a:p>
      </dgm:t>
    </dgm:pt>
    <dgm:pt modelId="{049DCE50-30B2-4021-88C9-00D8A081AE88}">
      <dgm:prSet phldrT="[Текст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ru-RU" sz="1800" b="1" i="1" u="sng" dirty="0" smtClean="0">
              <a:solidFill>
                <a:schemeClr val="bg1">
                  <a:lumMod val="65000"/>
                  <a:lumOff val="35000"/>
                </a:schemeClr>
              </a:solidFill>
            </a:rPr>
            <a:t>Работы голосовых связок</a:t>
          </a:r>
        </a:p>
        <a:p>
          <a:endParaRPr lang="ru-RU" sz="1800" b="1" i="1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от частоты их колебания зависит  высота певческого голоса и диапазон           </a:t>
          </a:r>
        </a:p>
      </dgm:t>
    </dgm:pt>
    <dgm:pt modelId="{C8EFE2B7-C99C-4B2F-A4AA-1945CD003878}" type="sibTrans" cxnId="{5901FFA1-29A8-4318-8D93-A5BF33C64440}">
      <dgm:prSet/>
      <dgm:spPr/>
      <dgm:t>
        <a:bodyPr/>
        <a:lstStyle/>
        <a:p>
          <a:endParaRPr lang="ru-RU"/>
        </a:p>
      </dgm:t>
    </dgm:pt>
    <dgm:pt modelId="{1290CF7B-A418-4530-88B1-2CDEADF68115}" type="parTrans" cxnId="{5901FFA1-29A8-4318-8D93-A5BF33C64440}">
      <dgm:prSet/>
      <dgm:spPr/>
      <dgm:t>
        <a:bodyPr/>
        <a:lstStyle/>
        <a:p>
          <a:endParaRPr lang="ru-RU"/>
        </a:p>
      </dgm:t>
    </dgm:pt>
    <dgm:pt modelId="{0415220D-F69D-49FD-A5F8-846F73C4BAE3}">
      <dgm:prSet phldrT="[Текст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ru-RU" sz="1800" b="1" i="1" u="sng" dirty="0" smtClean="0">
              <a:solidFill>
                <a:schemeClr val="bg1">
                  <a:lumMod val="65000"/>
                  <a:lumOff val="35000"/>
                </a:schemeClr>
              </a:solidFill>
            </a:rPr>
            <a:t>Резонаторов</a:t>
          </a:r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</a:rPr>
            <a:t> </a:t>
          </a:r>
        </a:p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</a:rPr>
            <a:t> </a:t>
          </a:r>
        </a:p>
        <a:p>
          <a:r>
            <a:rPr lang="ru-RU" sz="1800" b="1" i="1" dirty="0" smtClean="0">
              <a:solidFill>
                <a:schemeClr val="bg1">
                  <a:lumMod val="65000"/>
                  <a:lumOff val="35000"/>
                </a:schemeClr>
              </a:solidFill>
            </a:rPr>
            <a:t>резонаторы увеличивают  амплитуду, то есть усиливают громкость звука</a:t>
          </a:r>
        </a:p>
      </dgm:t>
    </dgm:pt>
    <dgm:pt modelId="{59C1FDC8-D1C6-4C65-8D14-36E9E0B83B2F}" type="parTrans" cxnId="{E6BD3BE6-8DD7-4098-81E6-C696C105F5FC}">
      <dgm:prSet/>
      <dgm:spPr/>
      <dgm:t>
        <a:bodyPr/>
        <a:lstStyle/>
        <a:p>
          <a:endParaRPr lang="ru-RU"/>
        </a:p>
      </dgm:t>
    </dgm:pt>
    <dgm:pt modelId="{F622888F-59C4-4052-8DB2-C87988D441DD}" type="sibTrans" cxnId="{E6BD3BE6-8DD7-4098-81E6-C696C105F5FC}">
      <dgm:prSet/>
      <dgm:spPr/>
      <dgm:t>
        <a:bodyPr/>
        <a:lstStyle/>
        <a:p>
          <a:endParaRPr lang="ru-RU"/>
        </a:p>
      </dgm:t>
    </dgm:pt>
    <dgm:pt modelId="{B7454DAE-D96D-46E1-8A82-5759A4277EDD}" type="pres">
      <dgm:prSet presAssocID="{FE31E0C1-0C06-4BFE-8B8C-CA061EE686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B47D2D-DEAB-4BD9-8C1B-0A8FE50D6861}" type="pres">
      <dgm:prSet presAssocID="{E239C865-64AC-4CDE-A0E3-885F950BA5E0}" presName="root" presStyleCnt="0"/>
      <dgm:spPr/>
    </dgm:pt>
    <dgm:pt modelId="{93696666-CDDB-4E9D-B8E6-D3A2507C5C91}" type="pres">
      <dgm:prSet presAssocID="{E239C865-64AC-4CDE-A0E3-885F950BA5E0}" presName="rootComposite" presStyleCnt="0"/>
      <dgm:spPr/>
    </dgm:pt>
    <dgm:pt modelId="{173293A2-B0A2-48B3-984D-4B69147F2D29}" type="pres">
      <dgm:prSet presAssocID="{E239C865-64AC-4CDE-A0E3-885F950BA5E0}" presName="rootText" presStyleLbl="node1" presStyleIdx="0" presStyleCnt="4" custScaleX="232841" custScaleY="757107" custLinFactX="100000" custLinFactNeighborX="101900" custLinFactNeighborY="10494"/>
      <dgm:spPr/>
      <dgm:t>
        <a:bodyPr/>
        <a:lstStyle/>
        <a:p>
          <a:endParaRPr lang="ru-RU"/>
        </a:p>
      </dgm:t>
    </dgm:pt>
    <dgm:pt modelId="{1E610DC2-54AD-4AC9-BCCD-ABA8B0BA82F0}" type="pres">
      <dgm:prSet presAssocID="{E239C865-64AC-4CDE-A0E3-885F950BA5E0}" presName="rootConnector" presStyleLbl="node1" presStyleIdx="0" presStyleCnt="4"/>
      <dgm:spPr/>
      <dgm:t>
        <a:bodyPr/>
        <a:lstStyle/>
        <a:p>
          <a:endParaRPr lang="ru-RU"/>
        </a:p>
      </dgm:t>
    </dgm:pt>
    <dgm:pt modelId="{682D4A77-0BE8-4A9B-B9D7-A7FA956F83CE}" type="pres">
      <dgm:prSet presAssocID="{E239C865-64AC-4CDE-A0E3-885F950BA5E0}" presName="childShape" presStyleCnt="0"/>
      <dgm:spPr/>
    </dgm:pt>
    <dgm:pt modelId="{60334E2F-E652-4E9E-9515-1D70F6083A79}" type="pres">
      <dgm:prSet presAssocID="{049DCE50-30B2-4021-88C9-00D8A081AE88}" presName="root" presStyleCnt="0"/>
      <dgm:spPr/>
    </dgm:pt>
    <dgm:pt modelId="{6208CC4B-82EA-40DF-8B33-3BE027B31CCB}" type="pres">
      <dgm:prSet presAssocID="{049DCE50-30B2-4021-88C9-00D8A081AE88}" presName="rootComposite" presStyleCnt="0"/>
      <dgm:spPr/>
    </dgm:pt>
    <dgm:pt modelId="{FFA9BE39-1575-4584-93BA-557507DF907C}" type="pres">
      <dgm:prSet presAssocID="{049DCE50-30B2-4021-88C9-00D8A081AE88}" presName="rootText" presStyleLbl="node1" presStyleIdx="1" presStyleCnt="4" custScaleX="173360" custScaleY="749863" custLinFactX="-100000" custLinFactNeighborX="-140461" custLinFactNeighborY="10494"/>
      <dgm:spPr/>
      <dgm:t>
        <a:bodyPr/>
        <a:lstStyle/>
        <a:p>
          <a:endParaRPr lang="ru-RU"/>
        </a:p>
      </dgm:t>
    </dgm:pt>
    <dgm:pt modelId="{54C51F33-935A-498A-98CB-E43DD374C75A}" type="pres">
      <dgm:prSet presAssocID="{049DCE50-30B2-4021-88C9-00D8A081AE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E70D03B5-D241-41BC-9756-60C4275C09A4}" type="pres">
      <dgm:prSet presAssocID="{049DCE50-30B2-4021-88C9-00D8A081AE88}" presName="childShape" presStyleCnt="0"/>
      <dgm:spPr/>
    </dgm:pt>
    <dgm:pt modelId="{34D8A8A5-29F1-4EF2-8916-C9E060E6C3A7}" type="pres">
      <dgm:prSet presAssocID="{0415220D-F69D-49FD-A5F8-846F73C4BAE3}" presName="root" presStyleCnt="0"/>
      <dgm:spPr/>
    </dgm:pt>
    <dgm:pt modelId="{9F9DDF23-06CB-47AD-86A6-5A95FE87FF6F}" type="pres">
      <dgm:prSet presAssocID="{0415220D-F69D-49FD-A5F8-846F73C4BAE3}" presName="rootComposite" presStyleCnt="0"/>
      <dgm:spPr/>
    </dgm:pt>
    <dgm:pt modelId="{282BF19C-8033-4364-A854-E60AAB2FE730}" type="pres">
      <dgm:prSet presAssocID="{0415220D-F69D-49FD-A5F8-846F73C4BAE3}" presName="rootText" presStyleLbl="node1" presStyleIdx="2" presStyleCnt="4" custScaleX="205439" custScaleY="759069" custLinFactNeighborX="-2508" custLinFactNeighborY="4645"/>
      <dgm:spPr/>
      <dgm:t>
        <a:bodyPr/>
        <a:lstStyle/>
        <a:p>
          <a:endParaRPr lang="ru-RU"/>
        </a:p>
      </dgm:t>
    </dgm:pt>
    <dgm:pt modelId="{671BBD4C-508D-4CE0-A069-C1616D6286D2}" type="pres">
      <dgm:prSet presAssocID="{0415220D-F69D-49FD-A5F8-846F73C4BAE3}" presName="rootConnector" presStyleLbl="node1" presStyleIdx="2" presStyleCnt="4"/>
      <dgm:spPr/>
      <dgm:t>
        <a:bodyPr/>
        <a:lstStyle/>
        <a:p>
          <a:endParaRPr lang="ru-RU"/>
        </a:p>
      </dgm:t>
    </dgm:pt>
    <dgm:pt modelId="{AC010E61-B936-4F1F-94C7-35C060186C58}" type="pres">
      <dgm:prSet presAssocID="{0415220D-F69D-49FD-A5F8-846F73C4BAE3}" presName="childShape" presStyleCnt="0"/>
      <dgm:spPr/>
    </dgm:pt>
    <dgm:pt modelId="{AD08DE92-1CB0-4EDA-9BE7-1E9747397051}" type="pres">
      <dgm:prSet presAssocID="{828DADDA-64A2-4444-92CF-69237FF9DFE7}" presName="root" presStyleCnt="0"/>
      <dgm:spPr/>
    </dgm:pt>
    <dgm:pt modelId="{14615B1A-F0E0-471D-A5D6-F5CA0602CF29}" type="pres">
      <dgm:prSet presAssocID="{828DADDA-64A2-4444-92CF-69237FF9DFE7}" presName="rootComposite" presStyleCnt="0"/>
      <dgm:spPr/>
    </dgm:pt>
    <dgm:pt modelId="{2F364C81-A2C5-424C-AA4A-CB18C2A4A5B2}" type="pres">
      <dgm:prSet presAssocID="{828DADDA-64A2-4444-92CF-69237FF9DFE7}" presName="rootText" presStyleLbl="node1" presStyleIdx="3" presStyleCnt="4" custScaleX="234940" custScaleY="756381" custLinFactNeighborX="-16639" custLinFactNeighborY="10494"/>
      <dgm:spPr/>
      <dgm:t>
        <a:bodyPr/>
        <a:lstStyle/>
        <a:p>
          <a:endParaRPr lang="ru-RU"/>
        </a:p>
      </dgm:t>
    </dgm:pt>
    <dgm:pt modelId="{F3F8079E-FEFE-4E8C-B6E6-6B5578C25C83}" type="pres">
      <dgm:prSet presAssocID="{828DADDA-64A2-4444-92CF-69237FF9DFE7}" presName="rootConnector" presStyleLbl="node1" presStyleIdx="3" presStyleCnt="4"/>
      <dgm:spPr/>
      <dgm:t>
        <a:bodyPr/>
        <a:lstStyle/>
        <a:p>
          <a:endParaRPr lang="ru-RU"/>
        </a:p>
      </dgm:t>
    </dgm:pt>
    <dgm:pt modelId="{0B7FFAEE-0A05-4BA1-82D5-ECD9A65C1133}" type="pres">
      <dgm:prSet presAssocID="{828DADDA-64A2-4444-92CF-69237FF9DFE7}" presName="childShape" presStyleCnt="0"/>
      <dgm:spPr/>
    </dgm:pt>
  </dgm:ptLst>
  <dgm:cxnLst>
    <dgm:cxn modelId="{B97BFAF4-2145-4EA5-B1A9-FB52901EFEA2}" type="presOf" srcId="{0415220D-F69D-49FD-A5F8-846F73C4BAE3}" destId="{282BF19C-8033-4364-A854-E60AAB2FE730}" srcOrd="0" destOrd="0" presId="urn:microsoft.com/office/officeart/2005/8/layout/hierarchy3"/>
    <dgm:cxn modelId="{866C0F49-A8D2-4CA8-9416-B9F74E6437BE}" type="presOf" srcId="{E239C865-64AC-4CDE-A0E3-885F950BA5E0}" destId="{1E610DC2-54AD-4AC9-BCCD-ABA8B0BA82F0}" srcOrd="1" destOrd="0" presId="urn:microsoft.com/office/officeart/2005/8/layout/hierarchy3"/>
    <dgm:cxn modelId="{5901FFA1-29A8-4318-8D93-A5BF33C64440}" srcId="{FE31E0C1-0C06-4BFE-8B8C-CA061EE686CE}" destId="{049DCE50-30B2-4021-88C9-00D8A081AE88}" srcOrd="1" destOrd="0" parTransId="{1290CF7B-A418-4530-88B1-2CDEADF68115}" sibTransId="{C8EFE2B7-C99C-4B2F-A4AA-1945CD003878}"/>
    <dgm:cxn modelId="{6A1E722C-F698-46D5-BA90-38B86AC1122E}" type="presOf" srcId="{828DADDA-64A2-4444-92CF-69237FF9DFE7}" destId="{2F364C81-A2C5-424C-AA4A-CB18C2A4A5B2}" srcOrd="0" destOrd="0" presId="urn:microsoft.com/office/officeart/2005/8/layout/hierarchy3"/>
    <dgm:cxn modelId="{14304EC0-7A2E-44FA-9C9B-9EFCD17FA726}" type="presOf" srcId="{049DCE50-30B2-4021-88C9-00D8A081AE88}" destId="{54C51F33-935A-498A-98CB-E43DD374C75A}" srcOrd="1" destOrd="0" presId="urn:microsoft.com/office/officeart/2005/8/layout/hierarchy3"/>
    <dgm:cxn modelId="{E722B6FF-6991-4C30-9376-6D957D779DBC}" srcId="{FE31E0C1-0C06-4BFE-8B8C-CA061EE686CE}" destId="{E239C865-64AC-4CDE-A0E3-885F950BA5E0}" srcOrd="0" destOrd="0" parTransId="{546CC2F7-4993-449A-AF1F-E52345C513AB}" sibTransId="{1275E308-294B-43AB-A0B0-C6A3DB18596E}"/>
    <dgm:cxn modelId="{E6BD3BE6-8DD7-4098-81E6-C696C105F5FC}" srcId="{FE31E0C1-0C06-4BFE-8B8C-CA061EE686CE}" destId="{0415220D-F69D-49FD-A5F8-846F73C4BAE3}" srcOrd="2" destOrd="0" parTransId="{59C1FDC8-D1C6-4C65-8D14-36E9E0B83B2F}" sibTransId="{F622888F-59C4-4052-8DB2-C87988D441DD}"/>
    <dgm:cxn modelId="{19DE28EC-DD77-4122-BAA7-F3C42070C58D}" type="presOf" srcId="{828DADDA-64A2-4444-92CF-69237FF9DFE7}" destId="{F3F8079E-FEFE-4E8C-B6E6-6B5578C25C83}" srcOrd="1" destOrd="0" presId="urn:microsoft.com/office/officeart/2005/8/layout/hierarchy3"/>
    <dgm:cxn modelId="{48A03990-9DEE-4021-84AC-02393A55A93D}" type="presOf" srcId="{0415220D-F69D-49FD-A5F8-846F73C4BAE3}" destId="{671BBD4C-508D-4CE0-A069-C1616D6286D2}" srcOrd="1" destOrd="0" presId="urn:microsoft.com/office/officeart/2005/8/layout/hierarchy3"/>
    <dgm:cxn modelId="{44A02EC4-2363-4FAD-BBA5-6AA4930FC950}" srcId="{FE31E0C1-0C06-4BFE-8B8C-CA061EE686CE}" destId="{828DADDA-64A2-4444-92CF-69237FF9DFE7}" srcOrd="3" destOrd="0" parTransId="{A38ADB97-088F-44D6-9CDD-F75B8DEF2216}" sibTransId="{47686964-D3DC-42CA-9AAD-6DA36CD5B1B9}"/>
    <dgm:cxn modelId="{45FCD6A6-8D8F-49DA-ADCB-8A11EC167E45}" type="presOf" srcId="{E239C865-64AC-4CDE-A0E3-885F950BA5E0}" destId="{173293A2-B0A2-48B3-984D-4B69147F2D29}" srcOrd="0" destOrd="0" presId="urn:microsoft.com/office/officeart/2005/8/layout/hierarchy3"/>
    <dgm:cxn modelId="{789D383C-1793-4C7C-9A60-A23DA29F6A2D}" type="presOf" srcId="{049DCE50-30B2-4021-88C9-00D8A081AE88}" destId="{FFA9BE39-1575-4584-93BA-557507DF907C}" srcOrd="0" destOrd="0" presId="urn:microsoft.com/office/officeart/2005/8/layout/hierarchy3"/>
    <dgm:cxn modelId="{09371862-F463-445B-A5FA-84836697C3E3}" type="presOf" srcId="{FE31E0C1-0C06-4BFE-8B8C-CA061EE686CE}" destId="{B7454DAE-D96D-46E1-8A82-5759A4277EDD}" srcOrd="0" destOrd="0" presId="urn:microsoft.com/office/officeart/2005/8/layout/hierarchy3"/>
    <dgm:cxn modelId="{AB86E81A-5FEE-4798-8A35-6A1787838FC6}" type="presParOf" srcId="{B7454DAE-D96D-46E1-8A82-5759A4277EDD}" destId="{29B47D2D-DEAB-4BD9-8C1B-0A8FE50D6861}" srcOrd="0" destOrd="0" presId="urn:microsoft.com/office/officeart/2005/8/layout/hierarchy3"/>
    <dgm:cxn modelId="{A1A321E1-7CFC-4401-A7BC-6C89602EE3F3}" type="presParOf" srcId="{29B47D2D-DEAB-4BD9-8C1B-0A8FE50D6861}" destId="{93696666-CDDB-4E9D-B8E6-D3A2507C5C91}" srcOrd="0" destOrd="0" presId="urn:microsoft.com/office/officeart/2005/8/layout/hierarchy3"/>
    <dgm:cxn modelId="{5272B689-AD23-4641-A0EB-A97F694887DC}" type="presParOf" srcId="{93696666-CDDB-4E9D-B8E6-D3A2507C5C91}" destId="{173293A2-B0A2-48B3-984D-4B69147F2D29}" srcOrd="0" destOrd="0" presId="urn:microsoft.com/office/officeart/2005/8/layout/hierarchy3"/>
    <dgm:cxn modelId="{196F1383-0AE3-4879-9912-2CABF56112C0}" type="presParOf" srcId="{93696666-CDDB-4E9D-B8E6-D3A2507C5C91}" destId="{1E610DC2-54AD-4AC9-BCCD-ABA8B0BA82F0}" srcOrd="1" destOrd="0" presId="urn:microsoft.com/office/officeart/2005/8/layout/hierarchy3"/>
    <dgm:cxn modelId="{588ACBED-D197-46B4-BF5B-74B05289F6F9}" type="presParOf" srcId="{29B47D2D-DEAB-4BD9-8C1B-0A8FE50D6861}" destId="{682D4A77-0BE8-4A9B-B9D7-A7FA956F83CE}" srcOrd="1" destOrd="0" presId="urn:microsoft.com/office/officeart/2005/8/layout/hierarchy3"/>
    <dgm:cxn modelId="{82A6B33E-E28C-4B44-9092-28D6EE7B5045}" type="presParOf" srcId="{B7454DAE-D96D-46E1-8A82-5759A4277EDD}" destId="{60334E2F-E652-4E9E-9515-1D70F6083A79}" srcOrd="1" destOrd="0" presId="urn:microsoft.com/office/officeart/2005/8/layout/hierarchy3"/>
    <dgm:cxn modelId="{2169A0D6-C622-4E4F-8BA5-F7528181F4F2}" type="presParOf" srcId="{60334E2F-E652-4E9E-9515-1D70F6083A79}" destId="{6208CC4B-82EA-40DF-8B33-3BE027B31CCB}" srcOrd="0" destOrd="0" presId="urn:microsoft.com/office/officeart/2005/8/layout/hierarchy3"/>
    <dgm:cxn modelId="{0FEB6818-311C-4A6C-8D54-3F2C9156CB6F}" type="presParOf" srcId="{6208CC4B-82EA-40DF-8B33-3BE027B31CCB}" destId="{FFA9BE39-1575-4584-93BA-557507DF907C}" srcOrd="0" destOrd="0" presId="urn:microsoft.com/office/officeart/2005/8/layout/hierarchy3"/>
    <dgm:cxn modelId="{FE3EB995-DA03-447D-9E3B-8E020C1AFB4F}" type="presParOf" srcId="{6208CC4B-82EA-40DF-8B33-3BE027B31CCB}" destId="{54C51F33-935A-498A-98CB-E43DD374C75A}" srcOrd="1" destOrd="0" presId="urn:microsoft.com/office/officeart/2005/8/layout/hierarchy3"/>
    <dgm:cxn modelId="{EEF28BAB-9BB9-4149-A967-46EF5E33A941}" type="presParOf" srcId="{60334E2F-E652-4E9E-9515-1D70F6083A79}" destId="{E70D03B5-D241-41BC-9756-60C4275C09A4}" srcOrd="1" destOrd="0" presId="urn:microsoft.com/office/officeart/2005/8/layout/hierarchy3"/>
    <dgm:cxn modelId="{9AB5D3FF-DA3F-45C4-8B15-2328546712C1}" type="presParOf" srcId="{B7454DAE-D96D-46E1-8A82-5759A4277EDD}" destId="{34D8A8A5-29F1-4EF2-8916-C9E060E6C3A7}" srcOrd="2" destOrd="0" presId="urn:microsoft.com/office/officeart/2005/8/layout/hierarchy3"/>
    <dgm:cxn modelId="{5314A934-7B13-46E0-AD71-42FB904F5159}" type="presParOf" srcId="{34D8A8A5-29F1-4EF2-8916-C9E060E6C3A7}" destId="{9F9DDF23-06CB-47AD-86A6-5A95FE87FF6F}" srcOrd="0" destOrd="0" presId="urn:microsoft.com/office/officeart/2005/8/layout/hierarchy3"/>
    <dgm:cxn modelId="{2CF62080-F438-48F2-B39F-B46BF7D8C9D9}" type="presParOf" srcId="{9F9DDF23-06CB-47AD-86A6-5A95FE87FF6F}" destId="{282BF19C-8033-4364-A854-E60AAB2FE730}" srcOrd="0" destOrd="0" presId="urn:microsoft.com/office/officeart/2005/8/layout/hierarchy3"/>
    <dgm:cxn modelId="{982BF6B3-F5BD-49B3-9D50-8434EDEC3042}" type="presParOf" srcId="{9F9DDF23-06CB-47AD-86A6-5A95FE87FF6F}" destId="{671BBD4C-508D-4CE0-A069-C1616D6286D2}" srcOrd="1" destOrd="0" presId="urn:microsoft.com/office/officeart/2005/8/layout/hierarchy3"/>
    <dgm:cxn modelId="{77AEF8C6-2CFE-432C-A38D-B696C966486F}" type="presParOf" srcId="{34D8A8A5-29F1-4EF2-8916-C9E060E6C3A7}" destId="{AC010E61-B936-4F1F-94C7-35C060186C58}" srcOrd="1" destOrd="0" presId="urn:microsoft.com/office/officeart/2005/8/layout/hierarchy3"/>
    <dgm:cxn modelId="{AED425CD-6346-4D40-BA5C-D9E606EA8620}" type="presParOf" srcId="{B7454DAE-D96D-46E1-8A82-5759A4277EDD}" destId="{AD08DE92-1CB0-4EDA-9BE7-1E9747397051}" srcOrd="3" destOrd="0" presId="urn:microsoft.com/office/officeart/2005/8/layout/hierarchy3"/>
    <dgm:cxn modelId="{BAA735D2-AA86-4B77-AE5B-22B73ED26BA3}" type="presParOf" srcId="{AD08DE92-1CB0-4EDA-9BE7-1E9747397051}" destId="{14615B1A-F0E0-471D-A5D6-F5CA0602CF29}" srcOrd="0" destOrd="0" presId="urn:microsoft.com/office/officeart/2005/8/layout/hierarchy3"/>
    <dgm:cxn modelId="{68C7DD76-6F9F-417A-8CCF-EF91FA5BD74F}" type="presParOf" srcId="{14615B1A-F0E0-471D-A5D6-F5CA0602CF29}" destId="{2F364C81-A2C5-424C-AA4A-CB18C2A4A5B2}" srcOrd="0" destOrd="0" presId="urn:microsoft.com/office/officeart/2005/8/layout/hierarchy3"/>
    <dgm:cxn modelId="{3736EF55-0D81-4D12-A5F4-717FA62CDFE1}" type="presParOf" srcId="{14615B1A-F0E0-471D-A5D6-F5CA0602CF29}" destId="{F3F8079E-FEFE-4E8C-B6E6-6B5578C25C83}" srcOrd="1" destOrd="0" presId="urn:microsoft.com/office/officeart/2005/8/layout/hierarchy3"/>
    <dgm:cxn modelId="{E89CD8BC-12D0-44C8-8984-C8E9EE3C459C}" type="presParOf" srcId="{AD08DE92-1CB0-4EDA-9BE7-1E9747397051}" destId="{0B7FFAEE-0A05-4BA1-82D5-ECD9A65C113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4A730-848C-4274-9E5D-6FC58CB9D0C4}">
      <dsp:nvSpPr>
        <dsp:cNvPr id="0" name=""/>
        <dsp:cNvSpPr/>
      </dsp:nvSpPr>
      <dsp:spPr>
        <a:xfrm>
          <a:off x="0" y="333747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FFF41-CA32-46AE-9F83-17BB322A03AA}">
      <dsp:nvSpPr>
        <dsp:cNvPr id="0" name=""/>
        <dsp:cNvSpPr/>
      </dsp:nvSpPr>
      <dsp:spPr>
        <a:xfrm>
          <a:off x="504055" y="72011"/>
          <a:ext cx="5940632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FF3300"/>
              </a:solidFill>
            </a:rPr>
            <a:t>1. Дыхательная опора</a:t>
          </a:r>
          <a:endParaRPr lang="ru-RU" sz="2100" b="1" i="1" kern="1200" dirty="0">
            <a:solidFill>
              <a:srgbClr val="FF3300"/>
            </a:solidFill>
          </a:endParaRPr>
        </a:p>
      </dsp:txBody>
      <dsp:txXfrm>
        <a:off x="504055" y="72011"/>
        <a:ext cx="5940632" cy="619920"/>
      </dsp:txXfrm>
    </dsp:sp>
    <dsp:sp modelId="{578D60BA-E496-47E6-87D1-789264D221D5}">
      <dsp:nvSpPr>
        <dsp:cNvPr id="0" name=""/>
        <dsp:cNvSpPr/>
      </dsp:nvSpPr>
      <dsp:spPr>
        <a:xfrm>
          <a:off x="0" y="1286307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DDCCE-0513-4260-81D5-03BB8B1034BE}">
      <dsp:nvSpPr>
        <dsp:cNvPr id="0" name=""/>
        <dsp:cNvSpPr/>
      </dsp:nvSpPr>
      <dsp:spPr>
        <a:xfrm>
          <a:off x="414046" y="976347"/>
          <a:ext cx="57966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FF3300"/>
              </a:solidFill>
            </a:rPr>
            <a:t>2. Голосовые связки</a:t>
          </a:r>
          <a:endParaRPr lang="ru-RU" sz="2100" b="1" i="1" kern="1200" dirty="0">
            <a:solidFill>
              <a:srgbClr val="FF3300"/>
            </a:solidFill>
          </a:endParaRPr>
        </a:p>
      </dsp:txBody>
      <dsp:txXfrm>
        <a:off x="414046" y="976347"/>
        <a:ext cx="5796644" cy="619920"/>
      </dsp:txXfrm>
    </dsp:sp>
    <dsp:sp modelId="{7B2139BE-4DC4-41B0-8BF8-B016E9C53950}">
      <dsp:nvSpPr>
        <dsp:cNvPr id="0" name=""/>
        <dsp:cNvSpPr/>
      </dsp:nvSpPr>
      <dsp:spPr>
        <a:xfrm>
          <a:off x="0" y="2238868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1E863-A801-41F8-9D8E-22F69ED47E53}">
      <dsp:nvSpPr>
        <dsp:cNvPr id="0" name=""/>
        <dsp:cNvSpPr/>
      </dsp:nvSpPr>
      <dsp:spPr>
        <a:xfrm>
          <a:off x="414046" y="1928908"/>
          <a:ext cx="57966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FF3300"/>
              </a:solidFill>
            </a:rPr>
            <a:t>3. Резонаторы</a:t>
          </a:r>
          <a:endParaRPr lang="ru-RU" sz="2100" kern="1200" dirty="0">
            <a:solidFill>
              <a:srgbClr val="FF3300"/>
            </a:solidFill>
          </a:endParaRPr>
        </a:p>
      </dsp:txBody>
      <dsp:txXfrm>
        <a:off x="414046" y="1928908"/>
        <a:ext cx="5796644" cy="619920"/>
      </dsp:txXfrm>
    </dsp:sp>
    <dsp:sp modelId="{AA0E8465-C3EA-436C-8CED-5A505F23F058}">
      <dsp:nvSpPr>
        <dsp:cNvPr id="0" name=""/>
        <dsp:cNvSpPr/>
      </dsp:nvSpPr>
      <dsp:spPr>
        <a:xfrm>
          <a:off x="0" y="3191428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80BCC-5005-498D-9F44-CDF30D9B020D}">
      <dsp:nvSpPr>
        <dsp:cNvPr id="0" name=""/>
        <dsp:cNvSpPr/>
      </dsp:nvSpPr>
      <dsp:spPr>
        <a:xfrm>
          <a:off x="414046" y="2881468"/>
          <a:ext cx="57966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FF3300"/>
              </a:solidFill>
            </a:rPr>
            <a:t>4. Вокальная позиция</a:t>
          </a:r>
          <a:endParaRPr lang="ru-RU" sz="2100" kern="1200" dirty="0">
            <a:solidFill>
              <a:srgbClr val="FF3300"/>
            </a:solidFill>
          </a:endParaRPr>
        </a:p>
      </dsp:txBody>
      <dsp:txXfrm>
        <a:off x="414046" y="2881468"/>
        <a:ext cx="5796644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3293A2-B0A2-48B3-984D-4B69147F2D29}">
      <dsp:nvSpPr>
        <dsp:cNvPr id="0" name=""/>
        <dsp:cNvSpPr/>
      </dsp:nvSpPr>
      <dsp:spPr>
        <a:xfrm>
          <a:off x="2005894" y="547307"/>
          <a:ext cx="2307909" cy="3752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alpha val="9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Дыхательной опоры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u="sng" kern="1200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придает голосу  собранность, богатую тембровую окраску, устойчивость, звучность, глубину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/>
        </a:p>
      </dsp:txBody>
      <dsp:txXfrm>
        <a:off x="2005894" y="547307"/>
        <a:ext cx="2307909" cy="3752204"/>
      </dsp:txXfrm>
    </dsp:sp>
    <dsp:sp modelId="{FFA9BE39-1575-4584-93BA-557507DF907C}">
      <dsp:nvSpPr>
        <dsp:cNvPr id="0" name=""/>
        <dsp:cNvSpPr/>
      </dsp:nvSpPr>
      <dsp:spPr>
        <a:xfrm>
          <a:off x="176940" y="547307"/>
          <a:ext cx="1718336" cy="3716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tint val="98000"/>
                <a:shade val="25000"/>
                <a:satMod val="250000"/>
              </a:schemeClr>
            </a:gs>
            <a:gs pos="68000">
              <a:schemeClr val="accent6">
                <a:alpha val="90000"/>
                <a:hueOff val="0"/>
                <a:satOff val="0"/>
                <a:lumOff val="0"/>
                <a:alphaOff val="-13333"/>
                <a:tint val="86000"/>
                <a:satMod val="11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Работы голосовых связок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от частоты их колебания зависит  высота певческого голоса и диапазон           </a:t>
          </a:r>
        </a:p>
      </dsp:txBody>
      <dsp:txXfrm>
        <a:off x="176940" y="547307"/>
        <a:ext cx="1718336" cy="3716303"/>
      </dsp:txXfrm>
    </dsp:sp>
    <dsp:sp modelId="{282BF19C-8033-4364-A854-E60AAB2FE730}">
      <dsp:nvSpPr>
        <dsp:cNvPr id="0" name=""/>
        <dsp:cNvSpPr/>
      </dsp:nvSpPr>
      <dsp:spPr>
        <a:xfrm>
          <a:off x="4501654" y="518320"/>
          <a:ext cx="2036301" cy="3761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tint val="98000"/>
                <a:shade val="25000"/>
                <a:satMod val="250000"/>
              </a:schemeClr>
            </a:gs>
            <a:gs pos="68000">
              <a:schemeClr val="accent6">
                <a:alpha val="90000"/>
                <a:hueOff val="0"/>
                <a:satOff val="0"/>
                <a:lumOff val="0"/>
                <a:alphaOff val="-26667"/>
                <a:tint val="86000"/>
                <a:satMod val="11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Резонаторов</a:t>
          </a: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резонаторы увеличивают  амплитуду, то есть усиливают громкость звука</a:t>
          </a:r>
        </a:p>
      </dsp:txBody>
      <dsp:txXfrm>
        <a:off x="4501654" y="518320"/>
        <a:ext cx="2036301" cy="3761928"/>
      </dsp:txXfrm>
    </dsp:sp>
    <dsp:sp modelId="{2F364C81-A2C5-424C-AA4A-CB18C2A4A5B2}">
      <dsp:nvSpPr>
        <dsp:cNvPr id="0" name=""/>
        <dsp:cNvSpPr/>
      </dsp:nvSpPr>
      <dsp:spPr>
        <a:xfrm>
          <a:off x="6645689" y="547307"/>
          <a:ext cx="2328714" cy="3748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8000"/>
                <a:shade val="25000"/>
                <a:satMod val="250000"/>
              </a:schemeClr>
            </a:gs>
            <a:gs pos="68000">
              <a:schemeClr val="accent6">
                <a:alpha val="90000"/>
                <a:hueOff val="0"/>
                <a:satOff val="0"/>
                <a:lumOff val="0"/>
                <a:alphaOff val="-40000"/>
                <a:tint val="86000"/>
                <a:satMod val="11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Вокальной позиции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bg1">
                <a:lumMod val="65000"/>
                <a:lumOff val="3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От правильной вокальной</a:t>
          </a:r>
          <a:r>
            <a:rPr lang="en-US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 </a:t>
          </a:r>
          <a:r>
            <a:rPr lang="ru-RU" sz="1800" b="1" i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позиции зависит  мягкость, округлость, свобода звука, а также точность интонирования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645689" y="547307"/>
        <a:ext cx="2328714" cy="374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8676-7241-4813-81D6-4FDD1CD949D8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2CFE-F9AC-482B-A3BF-F6B0B42F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SHIBA\Desktop\&#1087;&#1088;&#1077;&#1079;&#1077;&#1085;&#1090;&#1072;&#1094;&#1080;&#1080;\Natali_Desej_-_Rahmaninov_-_Vokaliz_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0%D0%B9%D0%BA%D0%BE%D0%B2%D1%81%D0%BA%D0%B8%D0%B9,_%D0%9F%D1%91%D1%82%D1%80_%D0%98%D0%BB%D1%8C%D0%B8%D1%87" TargetMode="External"/><Relationship Id="rId13" Type="http://schemas.openxmlformats.org/officeDocument/2006/relationships/hyperlink" Target="http://ru.wikipedia.org/wiki/%D0%9A%D0%B0%D0%BC%D0%B5%D0%BD%D0%BD%D1%8B%D0%B9_%D0%B3%D0%BE%D1%81%D1%82%D1%8C_(%D0%BE%D0%BF%D0%B5%D1%80%D0%B0)" TargetMode="External"/><Relationship Id="rId18" Type="http://schemas.openxmlformats.org/officeDocument/2006/relationships/hyperlink" Target="http://ru.wikipedia.org/wiki/%D0%9C%D1%83%D1%81%D0%BE%D1%80%D0%B3%D1%81%D0%BA%D0%B8%D0%B9,_%D0%9C%D0%BE%D0%B4%D0%B5%D1%81%D1%82_%D0%9F%D0%B5%D1%82%D1%80%D0%BE%D0%B2%D0%B8%D1%87" TargetMode="External"/><Relationship Id="rId3" Type="http://schemas.openxmlformats.org/officeDocument/2006/relationships/image" Target="../media/image15.jpeg"/><Relationship Id="rId21" Type="http://schemas.openxmlformats.org/officeDocument/2006/relationships/hyperlink" Target="http://ru.wikipedia.org/wiki/%D0%9C%D0%BE%D1%86%D0%B0%D1%80%D1%82,_%D0%92%D0%BE%D0%BB%D1%8C%D1%84%D0%B3%D0%B0%D0%BD%D0%B3_%D0%90%D0%BC%D0%B0%D0%B4%D0%B5%D0%B9" TargetMode="External"/><Relationship Id="rId7" Type="http://schemas.openxmlformats.org/officeDocument/2006/relationships/hyperlink" Target="http://ru.wikipedia.org/wiki/%D0%9F%D0%B8%D0%BA%D0%BE%D0%B2%D0%B0%D1%8F_%D0%B4%D0%B0%D0%BC%D0%B0_(%D0%BE%D0%BF%D0%B5%D1%80%D0%B0)" TargetMode="External"/><Relationship Id="rId12" Type="http://schemas.openxmlformats.org/officeDocument/2006/relationships/hyperlink" Target="http://ru.wikipedia.org/wiki/%D0%91%D0%B8%D0%B7%D0%B5,_%D0%96%D0%BE%D1%80%D0%B6" TargetMode="External"/><Relationship Id="rId17" Type="http://schemas.openxmlformats.org/officeDocument/2006/relationships/hyperlink" Target="http://ru.wikipedia.org/wiki/%D0%91%D0%BE%D1%80%D0%B8%D1%81_%D0%93%D0%BE%D0%B4%D1%83%D0%BD%D0%BE%D0%B2_(%D0%BE%D0%BF%D0%B5%D1%80%D0%B0)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://ru.wikipedia.org/wiki/%D0%A0%D0%B8%D0%BC%D1%81%D0%BA%D0%B8%D0%B9-%D0%9A%D0%BE%D1%80%D1%81%D0%B0%D0%BA%D0%BE%D0%B2,_%D0%9D%D0%B8%D0%BA%D0%BE%D0%BB%D0%B0%D0%B9_%D0%90%D0%BD%D0%B4%D1%80%D0%B5%D0%B5%D0%B2%D0%B8%D1%87" TargetMode="External"/><Relationship Id="rId20" Type="http://schemas.openxmlformats.org/officeDocument/2006/relationships/hyperlink" Target="http://ru.wikipedia.org/wiki/%D0%A1%D0%B2%D0%B0%D0%B4%D1%8C%D0%B1%D0%B0_%D0%A4%D0%B8%D0%B3%D0%B0%D1%80%D0%BE_(%D0%BE%D0%BF%D0%B5%D1%80%D0%B0)" TargetMode="External"/><Relationship Id="rId1" Type="http://schemas.openxmlformats.org/officeDocument/2006/relationships/audio" Target="file:///C:\Users\TOSHIBA\Desktop\&#1087;&#1088;&#1077;&#1079;&#1077;&#1085;&#1090;&#1072;&#1094;&#1080;&#1080;\Elena_Obrazcova_-_Karmen-Habanera_-_U_lyubvi__kak_u_Ptashki_Kryl'ya....mp3" TargetMode="External"/><Relationship Id="rId6" Type="http://schemas.openxmlformats.org/officeDocument/2006/relationships/hyperlink" Target="http://ru.wikipedia.org/wiki/%D0%90%D0%B8%D0%B4%D0%B0_(%D0%BE%D0%BF%D0%B5%D1%80%D0%B0)" TargetMode="External"/><Relationship Id="rId11" Type="http://schemas.openxmlformats.org/officeDocument/2006/relationships/hyperlink" Target="http://ru.wikipedia.org/wiki/%D0%9A%D0%B0%D1%80%D0%BC%D0%B5%D0%BD_(%D0%BE%D0%BF%D0%B5%D1%80%D0%B0)" TargetMode="External"/><Relationship Id="rId5" Type="http://schemas.openxmlformats.org/officeDocument/2006/relationships/hyperlink" Target="http://ru.wikipedia.org/wiki/%D0%92%D0%B5%D1%80%D0%B4%D0%B8,_%D0%94%D0%B6%D1%83%D0%B7%D0%B5%D0%BF%D0%BF%D0%B5" TargetMode="External"/><Relationship Id="rId15" Type="http://schemas.openxmlformats.org/officeDocument/2006/relationships/hyperlink" Target="http://ru.wikipedia.org/wiki/%D0%A6%D0%B0%D1%80%D1%81%D0%BA%D0%B0%D1%8F_%D0%BD%D0%B5%D0%B2%D0%B5%D1%81%D1%82%D0%B0_(%D0%BE%D0%BF%D0%B5%D1%80%D0%B0)" TargetMode="External"/><Relationship Id="rId23" Type="http://schemas.openxmlformats.org/officeDocument/2006/relationships/image" Target="../media/image16.png"/><Relationship Id="rId10" Type="http://schemas.openxmlformats.org/officeDocument/2006/relationships/hyperlink" Target="http://ru.wikipedia.org/wiki/%D0%A1%D0%B5%D0%BD-%D0%A1%D0%B0%D0%BD%D1%81,_%D0%9A%D0%B0%D0%BC%D0%B8%D0%BB%D1%8C" TargetMode="External"/><Relationship Id="rId19" Type="http://schemas.openxmlformats.org/officeDocument/2006/relationships/hyperlink" Target="http://ru.wikipedia.org/wiki/%D0%A5%D0%BE%D0%B2%D0%B0%D0%BD%D1%89%D0%B8%D0%BD%D0%B0_(%D0%BE%D0%BF%D0%B5%D1%80%D0%B0)" TargetMode="External"/><Relationship Id="rId4" Type="http://schemas.openxmlformats.org/officeDocument/2006/relationships/hyperlink" Target="http://ru.wikipedia.org/wiki/%D0%A2%D1%80%D1%83%D0%B1%D0%B0%D0%B4%D1%83%D1%80_(%D0%BE%D0%BF%D0%B5%D1%80%D0%B0)" TargetMode="External"/><Relationship Id="rId9" Type="http://schemas.openxmlformats.org/officeDocument/2006/relationships/hyperlink" Target="http://ru.wikipedia.org/wiki/%D0%A1%D0%B0%D0%BC%D1%81%D0%BE%D0%BD_%D0%B8_%D0%94%D0%B0%D0%BB%D0%B8%D0%BB%D0%B0_(%D0%BE%D0%BF%D0%B5%D1%80%D0%B0)" TargetMode="External"/><Relationship Id="rId14" Type="http://schemas.openxmlformats.org/officeDocument/2006/relationships/hyperlink" Target="http://ru.wikipedia.org/wiki/%D0%94%D0%B0%D1%80%D0%B3%D0%BE%D0%BC%D1%8B%D0%B6%D1%81%D0%BA%D0%B8%D0%B9,_%D0%90%D0%BB%D0%B5%D0%BA%D1%81%D0%B0%D0%BD%D0%B4%D1%80_%D0%A1%D0%B5%D1%80%D0%B3%D0%B5%D0%B5%D0%B2%D0%B8%D1%87" TargetMode="External"/><Relationship Id="rId22" Type="http://schemas.openxmlformats.org/officeDocument/2006/relationships/hyperlink" Target="http://ru.wikipedia.org/wiki/%D0%A1%D0%B5%D0%B2%D0%B8%D0%BB%D1%8C%D1%81%D0%BA%D0%B8%D0%B9_%D1%86%D0%B8%D1%80%D1%8E%D0%BB%D1%8C%D0%BD%D0%B8%D0%BA_(%D0%BE%D0%BF%D0%B5%D1%80%D0%B0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TOSHIBA\Desktop\&#1087;&#1088;&#1077;&#1079;&#1077;&#1085;&#1090;&#1072;&#1094;&#1080;&#1080;\Luchano_Pavarotti,Plasido_Domingo,Hose_Karreras_-_Serenada_(F.SHubert).mp3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TOSHIBA\Desktop\&#1087;&#1088;&#1077;&#1079;&#1077;&#1085;&#1090;&#1072;&#1094;&#1080;&#1080;\Dmitrij_Hvorostovskij_-_Kuplety_toreadora_.mp3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TOSHIBA\Desktop\&#1087;&#1088;&#1077;&#1079;&#1077;&#1085;&#1090;&#1072;&#1094;&#1080;&#1080;\Fedor_Ivanovich_SHalyapin__-_.mp3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da-med.ru/diseases/cat-63/d-390/page-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rpuscul.net/shkola/postanovka-golosa/rabota-golosovogo-apparata/dyxanie/" TargetMode="External"/><Relationship Id="rId5" Type="http://schemas.openxmlformats.org/officeDocument/2006/relationships/hyperlink" Target="http://www.24ikt.ru/html/2/page/index3.php" TargetMode="External"/><Relationship Id="rId4" Type="http://schemas.openxmlformats.org/officeDocument/2006/relationships/hyperlink" Target="http://festival.1september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 bright="42000" contras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33123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200" b="1" i="1" cap="all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Презентация  к уроку вокала </a:t>
            </a:r>
            <a:br>
              <a:rPr lang="ru-RU" sz="3200" b="1" i="1" cap="all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200" b="1" i="1" cap="all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3200" b="1" i="1" cap="all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200" b="1" i="1" cap="all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«Певческий голос»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212976"/>
            <a:ext cx="5040560" cy="364502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933054"/>
            <a:ext cx="6390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Составитель: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Преподаватель по эстрадному вокалу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 МАОУК ДО МО г.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Нягань</a:t>
            </a:r>
            <a:endParaRPr lang="ru-RU" b="1" dirty="0" smtClean="0">
              <a:solidFill>
                <a:schemeClr val="bg1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Афанасенкова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  Л.А.</a:t>
            </a:r>
            <a:endParaRPr lang="ru-RU" sz="2400" b="1" dirty="0" smtClean="0">
              <a:solidFill>
                <a:schemeClr val="bg1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</a:br>
            <a:endParaRPr lang="ru-RU" sz="3600" b="1" i="1" dirty="0">
              <a:solidFill>
                <a:schemeClr val="bg1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7000">
              <a:srgbClr val="FF0000">
                <a:alpha val="22000"/>
              </a:srgbClr>
            </a:gs>
            <a:gs pos="25000">
              <a:srgbClr val="FF6633"/>
            </a:gs>
            <a:gs pos="50000">
              <a:srgbClr val="FFFF00"/>
            </a:gs>
            <a:gs pos="97000">
              <a:srgbClr val="01A78F"/>
            </a:gs>
            <a:gs pos="100000">
              <a:srgbClr val="3366F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качество певческого звука зависит от:</a:t>
            </a:r>
            <a:endParaRPr lang="ru-RU" b="1" dirty="0"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rgbClr val="00B0F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Часть 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II</a:t>
            </a: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Разновидности певческих голосов и примеры их звучания</a:t>
            </a:r>
            <a:endParaRPr lang="ru-RU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 bright="-7000" contrast="-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0811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i="1" dirty="0" smtClean="0">
                <a:ln w="50800"/>
                <a:solidFill>
                  <a:schemeClr val="accent3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Классификация основных певческих голосов</a:t>
            </a:r>
            <a:endParaRPr lang="ru-RU" sz="3600" b="1" i="1" dirty="0">
              <a:ln w="50800"/>
              <a:solidFill>
                <a:schemeClr val="accent3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12968" cy="5112568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Сопрано – высокий женский голос (разделяется на колоратурное, лирическое, драматическое)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Меццо-сопрано – средний женский голос (высокое или лирическое и низкое)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Контральто – низкий женский голос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Тенор – высокий мужской голос (</a:t>
            </a:r>
            <a:r>
              <a:rPr lang="ru-RU" b="1" dirty="0" err="1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альтино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лирический, меццо-характерный, драматический)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Баритон – средний мужской голос (лирический, драматический)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 – низкий мужской голос (высокий, центральный, низкий «</a:t>
            </a:r>
            <a:r>
              <a:rPr lang="ru-RU" b="1" dirty="0" err="1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профундо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66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6633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3078_e80dcc2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264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 bright="-3000"/>
          </a:blip>
          <a:srcRect/>
          <a:stretch>
            <a:fillRect l="-3000" t="-1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Партии Сопрано в оперной литературе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 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драматическое : партии Лизы в опере П. И. Чайковского 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   “Пиковая дама”,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Аиды</a:t>
            </a: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 в одноименной опере Дж. Верди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и др.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 лирическое: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Татьяна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в опере Чайковского “Евгений    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   Онегин”, Наташа Ростова в опере С. С. Прокофьева “Война и 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   мир” и др.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- колоратурное: Розина в “Севильском цирюльнике” 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40000"/>
                      <a:lumOff val="60000"/>
                      <a:alpha val="60000"/>
                    </a:schemeClr>
                  </a:glow>
                </a:effectLst>
              </a:rPr>
              <a:t>  Россини, Людмила в “Руслане и Людмиле” М. И. Глинки и др.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19256" cy="1584175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sz="26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С. Рахманинов «Вокализ» в исполнении  Натали </a:t>
            </a:r>
            <a:r>
              <a:rPr lang="ru-RU" sz="2600" b="1" dirty="0" err="1" smtClean="0">
                <a:solidFill>
                  <a:schemeClr val="bg1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Дессей</a:t>
            </a:r>
            <a:r>
              <a:rPr lang="ru-RU" sz="26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>
              <a:buNone/>
            </a:pPr>
            <a:r>
              <a:rPr lang="ru-RU" sz="1900" i="1" dirty="0" smtClean="0">
                <a:solidFill>
                  <a:schemeClr val="bg1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</a:effectLst>
              </a:rPr>
              <a:t>Французская оперная певица.</a:t>
            </a:r>
          </a:p>
          <a:p>
            <a:pPr algn="r">
              <a:buNone/>
            </a:pPr>
            <a:r>
              <a:rPr lang="ru-RU" sz="1900" i="1" dirty="0" smtClean="0">
                <a:solidFill>
                  <a:schemeClr val="bg1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</a:effectLst>
              </a:rPr>
              <a:t>Владеет необычайно широким репертуаром.</a:t>
            </a:r>
          </a:p>
          <a:p>
            <a:pPr algn="r">
              <a:buNone/>
            </a:pPr>
            <a:r>
              <a:rPr lang="ru-RU" sz="1900" i="1" dirty="0" smtClean="0">
                <a:solidFill>
                  <a:schemeClr val="bg1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</a:effectLst>
              </a:rPr>
              <a:t>Обладает наивысшим колоратурным сопрано</a:t>
            </a:r>
          </a:p>
          <a:p>
            <a:pPr algn="r">
              <a:buNone/>
            </a:pPr>
            <a:r>
              <a:rPr lang="ru-RU" sz="1900" i="1" dirty="0" smtClean="0">
                <a:solidFill>
                  <a:schemeClr val="bg1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</a:effectLst>
              </a:rPr>
              <a:t>современности</a:t>
            </a:r>
            <a:endParaRPr lang="ru-RU" sz="1900" i="1" dirty="0">
              <a:solidFill>
                <a:schemeClr val="bg1"/>
              </a:soli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pic>
        <p:nvPicPr>
          <p:cNvPr id="5" name="Natali_Desej_-_Rahmaninov_-_Vokaliz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805264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3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062664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700" b="1" u="sng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u="sng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Меццо-сопрано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колоратурное меццо-сопрано</a:t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лирическое меццо-сопрано</a:t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драматическое меццо-сопрано</a:t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контральто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Партии 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Азучена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tooltip="Трубадур (опера)"/>
              </a:rPr>
              <a:t>«Трубадур»</a:t>
            </a:r>
            <a:r>
              <a:rPr lang="ru-RU" sz="1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tooltip="Верди, Джузеппе"/>
              </a:rPr>
              <a:t>Дж. Верди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Амнерис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tooltip="Аида (опера)"/>
              </a:rPr>
              <a:t>«Аида»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Дж. Верди)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Графиня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tooltip="Пиковая дама (опера)"/>
              </a:rPr>
              <a:t>«Пиковая дама»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tooltip="Чайковский, Пётр Ильич"/>
              </a:rPr>
              <a:t>П. И. Чайковский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Далила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tooltip="Самсон и Далила (опера)"/>
              </a:rPr>
              <a:t>«Самсон и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tooltip="Самсон и Далила (опера)"/>
              </a:rPr>
              <a:t>Далила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tooltip="Самсон и Далила (опера)"/>
              </a:rPr>
              <a:t>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tooltip="Сен-Санс, Камиль"/>
              </a:rPr>
              <a:t>К. Сен-Санс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tooltip="Кармен (опера)"/>
              </a:rPr>
              <a:t>«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tooltip="Кармен (опера)"/>
              </a:rPr>
              <a:t>Кармен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tooltip="Кармен (опера)"/>
              </a:rPr>
              <a:t>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2" tooltip="Бизе, Жорж"/>
              </a:rPr>
              <a:t>Ж. Бизе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Лаура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3" tooltip="Каменный гость (опера)"/>
              </a:rPr>
              <a:t>«Каменный гость»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4" tooltip="Даргомыжский, Александр Сергеевич"/>
              </a:rPr>
              <a:t>А. С. Даргомыжский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Любаша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5" tooltip="Царская невеста (опера)"/>
              </a:rPr>
              <a:t>«Царская невеста»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6" tooltip="Римский-Корсаков, Николай Андреевич"/>
              </a:rPr>
              <a:t>Н. А. Римский-Корсаков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Марина Мнишек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7" tooltip="Борис Годунов (опера)"/>
              </a:rPr>
              <a:t>«Борис Годунов»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8" tooltip="Мусоргский, Модест Петрович"/>
              </a:rPr>
              <a:t>М. П. Мусоргский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Марфа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9" tooltip="Хованщина (опера)"/>
              </a:rPr>
              <a:t>«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9" tooltip="Хованщина (опера)"/>
              </a:rPr>
              <a:t>Хованщина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9" tooltip="Хованщина (опера)"/>
              </a:rPr>
              <a:t>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М. П. Мусоргский)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Марцелина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0" tooltip="Свадьба Фигаро (опера)"/>
              </a:rPr>
              <a:t>«Свадьба Фигаро»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1" tooltip="Моцарт, Вольфганг Амадей"/>
              </a:rPr>
              <a:t>В. А. Моцарт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Розина (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2" tooltip="Севильский цирюльник (опера)"/>
              </a:rPr>
              <a:t>«Севильский цирюльник»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Дж. Россини)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589240"/>
            <a:ext cx="3312368" cy="126876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«Хабанера» из оп. Ж. Безе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Кармен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исполнении Елены Образцовой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lena_Obrazcova_-_Karmen-Habanera_-_U_lyubvi__kak_u_Ptashki_Kryl'ya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 cstate="print"/>
          <a:stretch>
            <a:fillRect/>
          </a:stretch>
        </p:blipFill>
        <p:spPr>
          <a:xfrm>
            <a:off x="8100392" y="4581128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8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45000" contrast="13000"/>
          </a:blip>
          <a:srcRect/>
          <a:stretch>
            <a:fillRect t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37444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949280"/>
            <a:ext cx="7164288" cy="72008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Arial Narrow" pitchFamily="34" charset="0"/>
              </a:rPr>
              <a:t>Хосе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Arial Narrow" pitchFamily="34" charset="0"/>
              </a:rPr>
              <a:t>Каррерас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Arial Narrow" pitchFamily="34" charset="0"/>
              </a:rPr>
              <a:t>, Пласидо Доминго, Лучано Паваротти Ф. Шуберт «Серенада»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74888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Тенор</a:t>
            </a:r>
          </a:p>
          <a:p>
            <a:pPr algn="ctr"/>
            <a:endParaRPr lang="ru-RU" sz="2800" b="1" i="1" u="sng" dirty="0" smtClean="0">
              <a:solidFill>
                <a:schemeClr val="tx2">
                  <a:lumMod val="10000"/>
                </a:schemeClr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  <a:reflection blurRad="6350" stA="60000" endA="900" endPos="58000" dir="5400000" sy="-100000" algn="bl" rotWithShape="0"/>
              </a:effectLst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тенор-альтино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- лирический тенор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- лирико-драматический тенор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- характерный тенор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- драматический тенор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</a:br>
            <a:r>
              <a:rPr lang="ru-RU" b="1" i="1" u="sng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Партии: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Альфред (Дж. Верди «Травиата»)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Герман (П.И.Чайковский  «Пиковая дама»)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Герцог (Дж. Верди «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Риголетто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»)</a:t>
            </a:r>
          </a:p>
          <a:p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Каварадосси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 (Дж.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Пуччини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 «Тоска»)</a:t>
            </a:r>
          </a:p>
          <a:p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Лоэнгрин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 (Р. Вагнер «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Лоэнгрин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»)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Ленский (П. И. Чайковский «Евгений Онегин»)</a:t>
            </a:r>
          </a:p>
          <a:p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Радамес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 (Дж. Верди «Аида»)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Фауст (Шарль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Гуно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cs typeface="Times New Roman" pitchFamily="18" charset="0"/>
              </a:rPr>
              <a:t> «Фауст»)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Luchano_Pavarotti,Plasido_Domingo,Hose_Karreras_-_Serenada_(F.SHuber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5805264"/>
            <a:ext cx="808856" cy="8088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945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6000"/>
            <a:lum/>
          </a:blip>
          <a:srcRect/>
          <a:stretch>
            <a:fillRect l="19000" t="-24000" r="-8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7056784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Баритон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лирический баритон</a:t>
            </a:r>
            <a:br>
              <a:rPr lang="ru-RU" sz="20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лирико-драматический баритон</a:t>
            </a:r>
            <a:br>
              <a:rPr lang="ru-RU" sz="20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драматический баритон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800" b="1" i="1" dirty="0" err="1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Эскамильо</a:t>
            </a: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 (Ж. Бизе «</a:t>
            </a:r>
            <a:r>
              <a:rPr lang="ru-RU" sz="1800" b="1" i="1" dirty="0" err="1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Кармен</a:t>
            </a: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Князь Игорь ( А. Бородин «Князь Игорь»)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err="1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Риголетто</a:t>
            </a: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 ( Дж.Верди «</a:t>
            </a:r>
            <a:r>
              <a:rPr lang="ru-RU" sz="1800" b="1" i="1" dirty="0" err="1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Риголетто</a:t>
            </a: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err="1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Жермон</a:t>
            </a: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 ( Дж. Верди«Травиата») 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Руслан ( М. Глинка«Руслан и Людмила»)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Фигаро (В. Моцарт«Свадьба Фигаро»)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Дон Жуан (В. Моцарт «Дон Жуан»)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Марсель (Дж. </a:t>
            </a:r>
            <a:r>
              <a:rPr lang="ru-RU" sz="1800" b="1" i="1" dirty="0" err="1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Пуччини</a:t>
            </a: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 «Богема»)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Алеко (С. Рахманинов «Алеко»)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Грязной ( Н. Римский – Корсаков «Царская невеста»)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Фигаро (Россини «Севильский цирюльник»)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Евгений Онегин ( П.Чайковский «Евгений Онегин»)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Мазепа (П.Чайковский «Мазепа»)</a:t>
            </a:r>
            <a:b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</a:br>
            <a:r>
              <a:rPr lang="ru-RU" sz="1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</a:rPr>
              <a:t>Томский (П.Чайковский  «Пиковая дама»)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877272"/>
            <a:ext cx="6768752" cy="98072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r"/>
            <a:r>
              <a:rPr lang="ru-RU" sz="6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Д. Хворостовский – Ж. Безе «Куплеты Тореадора» из оп. «</a:t>
            </a:r>
            <a:r>
              <a:rPr lang="ru-RU" sz="64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Кармен</a:t>
            </a:r>
            <a:r>
              <a:rPr lang="ru-RU" sz="6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</a:rPr>
              <a:t>»</a:t>
            </a:r>
          </a:p>
          <a:p>
            <a:endParaRPr lang="ru-RU" dirty="0"/>
          </a:p>
        </p:txBody>
      </p:sp>
      <p:pic>
        <p:nvPicPr>
          <p:cNvPr id="8" name="Dmitrij_Hvorostovskij_-_Kuplety_toreador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99390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84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3000"/>
          </a:blip>
          <a:srcRect/>
          <a:stretch>
            <a:fillRect t="-12000" r="-22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5589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                          </a:t>
            </a:r>
            <a:br>
              <a:rPr lang="ru-RU" sz="3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</a:br>
            <a:r>
              <a:rPr lang="ru-RU" sz="3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>                             </a:t>
            </a:r>
            <a:r>
              <a:rPr lang="ru-RU" sz="3200" b="1" u="sng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cs typeface="Aharoni" pitchFamily="2" charset="-79"/>
              </a:rPr>
              <a:t>Бас</a:t>
            </a:r>
            <a:r>
              <a:rPr lang="ru-RU" sz="3200" u="sng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  <a:t/>
            </a:r>
            <a:br>
              <a:rPr lang="ru-RU" sz="3200" u="sng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cs typeface="Aharoni" pitchFamily="2" charset="-79"/>
              </a:rPr>
            </a:br>
            <a:r>
              <a:rPr lang="ru-RU" sz="1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                    </a:t>
            </a:r>
            <a:r>
              <a:rPr lang="ru-RU" sz="18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высокий бас </a:t>
            </a:r>
            <a:br>
              <a:rPr lang="ru-RU" sz="18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- центральный бас</a:t>
            </a:r>
            <a:br>
              <a:rPr lang="ru-RU" sz="18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- низкий </a:t>
            </a:r>
            <a:r>
              <a:rPr lang="ru-RU" sz="1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1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11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11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11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11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11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Борис Годунов («Борис Годунов» М. П. Мусоргского)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Варяжский гость («Садко» Н. А. Римского-Корсакова)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Владимир Галицкий («Князь Игорь» А. П. Бородина; высокий бас)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Кончак</a:t>
            </a: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(«Князь Игорь» А. П. Бородина; низкий бас)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Кочубей («Мазепа» П. И. Чайковского)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Мельник («Русалка» А. С. Даргомыжского)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Сусанин («Жизнь за царя» М. А. Глинки)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Фарлаф</a:t>
            </a: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(«Руслан и Людмила» М. А. Глинки)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800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Базилио</a:t>
            </a: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(«Севильский цирюльник» Дж. Россини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Доктор («</a:t>
            </a:r>
            <a:r>
              <a:rPr lang="ru-RU" sz="1800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Воццек</a:t>
            </a: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» А. Берг)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Зарастро</a:t>
            </a: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(«Волшебная флейта» В. А. Моцарта)</a:t>
            </a:r>
            <a:b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Мефистофель («Фауст» Ш. Ф. </a:t>
            </a:r>
            <a:r>
              <a:rPr lang="ru-RU" sz="1800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Гуно</a:t>
            </a:r>
            <a:r>
              <a:rPr lang="ru-RU" sz="18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8208912" cy="792088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Ф. Шаляпин Куплеты Мефистофеля </a:t>
            </a:r>
          </a:p>
          <a:p>
            <a:pPr algn="l"/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из оп. Ш. </a:t>
            </a:r>
            <a:r>
              <a:rPr lang="ru-RU" sz="2000" b="1" i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Гуно</a:t>
            </a:r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 «Фауст»</a:t>
            </a:r>
            <a:endParaRPr lang="ru-RU" sz="2000" b="1" i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Fedor_Ivanovich_SHalyapin__-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5661248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6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9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-40000"/>
          </a:blip>
          <a:stretch>
            <a:fillRect/>
          </a:stretch>
        </p:blipFill>
        <p:spPr>
          <a:xfrm>
            <a:off x="323528" y="260648"/>
            <a:ext cx="8291264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3816424" cy="86409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Вывод</a:t>
            </a:r>
            <a:endParaRPr lang="ru-RU" sz="2400" i="1" dirty="0">
              <a:solidFill>
                <a:schemeClr val="bg2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84784"/>
            <a:ext cx="7920880" cy="49685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Пение  -  это очень сложный </a:t>
            </a:r>
          </a:p>
          <a:p>
            <a:pPr algn="ctr"/>
            <a:r>
              <a:rPr lang="ru-RU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психофизиологический процесс!!! </a:t>
            </a:r>
          </a:p>
          <a:p>
            <a:pPr algn="ctr"/>
            <a:endParaRPr lang="ru-RU" sz="20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ru-RU" sz="20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ru-RU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Инструмент певца –  это его организм. </a:t>
            </a:r>
          </a:p>
          <a:p>
            <a:pPr algn="ctr"/>
            <a:r>
              <a:rPr lang="ru-RU" sz="2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Умение понимать внутреннюю работу организма во время пения, запоминать, умение контролировать и руководить этим сложным процессом , а также высокая степень трудоспособности певца - залог успеха в этом не легком, но бесспорно одном из самых ярких, чувственных, эмоциональных видов музыкального исполнительства.</a:t>
            </a:r>
          </a:p>
          <a:p>
            <a:endParaRPr lang="ru-RU" sz="18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endParaRPr lang="ru-RU" sz="18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endParaRPr lang="ru-RU" sz="18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ln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обеспечение: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 office PowerPoint 2007, Microsoft Office  Word 2007, </a:t>
            </a:r>
            <a:b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 office Point 2007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b="1" u="sng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http://ru.wikipedia.org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http://festival.1september.ru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http://www.24ikt</a:t>
            </a:r>
            <a:r>
              <a:rPr lang="ru-RU" sz="2400" b="1" u="sng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br>
              <a:rPr lang="ru-RU" sz="2400" b="1" u="sng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</a:br>
            <a:r>
              <a:rPr lang="ru-RU" sz="2400" b="1" u="sng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http://corpuscul.net/shkola/postanovka-golosa/rabota-golosovogo-apparata/dyxanie/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n>
                  <a:solidFill>
                    <a:srgbClr val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http://da-med.ru/diseases/cat-63/d-390/page-2.html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89066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Часть </a:t>
            </a:r>
            <a:r>
              <a:rPr lang="en-US" b="1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</a:t>
            </a:r>
            <a:r>
              <a:rPr lang="ru-RU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Механизм </a:t>
            </a:r>
            <a:b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звукообразования </a:t>
            </a:r>
            <a:b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 процессе пения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</a:schemeClr>
                </a:solidFill>
              </a:rPr>
            </a:br>
            <a:endParaRPr lang="ru-RU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3816424" cy="7796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Строение голосового аппарата</a:t>
            </a:r>
            <a:endParaRPr lang="ru-RU" sz="2400" dirty="0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reathing_system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DFFDD">
                <a:tint val="45000"/>
                <a:satMod val="400000"/>
              </a:srgbClr>
            </a:duotone>
            <a:lum contrast="20000"/>
          </a:blip>
          <a:stretch>
            <a:fillRect/>
          </a:stretch>
        </p:blipFill>
        <p:spPr>
          <a:xfrm>
            <a:off x="4283968" y="332656"/>
            <a:ext cx="486003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3754760" cy="492941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Голосовой аппарат – совокупность органов, участвующие в процессе голосообразовании.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его состав входят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ротовая и носовая полости с придаточными полостями, глотка, гортань с голосовыми связками, трахея, бронхи, легкие, грудная клетка с дыхательными мышцами и диафрагмой, мышцы брюшной полости.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>
                <a:alpha val="21000"/>
              </a:srgbClr>
            </a:gs>
            <a:gs pos="20000">
              <a:srgbClr val="FF330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780928"/>
          <a:ext cx="828092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26064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2400" b="1" dirty="0" smtClean="0">
              <a:solidFill>
                <a:schemeClr val="tx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составляющие механизма звукообразования в процессе пения: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/>
            </a:gs>
            <a:gs pos="50000">
              <a:srgbClr val="9CB86E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57018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u="sng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Певческое дыхание</a:t>
            </a:r>
            <a:r>
              <a:rPr lang="ru-RU" sz="2700" b="1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– смешанный тип  дыхания, в работе которого участвуют нижняя часть грудного отдела,  диафрагма и брюшные мышцы.</a:t>
            </a:r>
            <a:r>
              <a:rPr lang="ru-RU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 descr="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DFFDD">
                <a:tint val="45000"/>
                <a:satMod val="400000"/>
              </a:srgbClr>
            </a:duotone>
            <a:lum bright="-10000"/>
          </a:blip>
          <a:stretch>
            <a:fillRect/>
          </a:stretch>
        </p:blipFill>
        <p:spPr>
          <a:xfrm>
            <a:off x="467544" y="1988840"/>
            <a:ext cx="40324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TOSHIBA\Desktop\презентации\19072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2505295"/>
            <a:ext cx="3908152" cy="390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OSHIBA\Desktop\презентации\diaphragm_skeleton2222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99FF99">
                <a:tint val="45000"/>
                <a:satMod val="400000"/>
              </a:srgbClr>
            </a:duotone>
            <a:lum contrast="-10000"/>
          </a:blip>
          <a:srcRect/>
          <a:stretch>
            <a:fillRect/>
          </a:stretch>
        </p:blipFill>
        <p:spPr bwMode="auto">
          <a:xfrm>
            <a:off x="4860032" y="1988840"/>
            <a:ext cx="388843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>
                <a:alpha val="86000"/>
              </a:srgbClr>
            </a:gs>
            <a:gs pos="100000">
              <a:srgbClr val="FF7A00"/>
            </a:gs>
            <a:gs pos="100000">
              <a:srgbClr val="FF0300"/>
            </a:gs>
            <a:gs pos="69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Голосовые связки</a:t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Образование звука происходит при взаимодействии голосовых складок, которые под действием струи выдыхаемого воздуха совершают колебания определенной частоты.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 частоты колебаний голосовых связок зависит высота звука, и соответственно, диапазон певческого голоса 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</a:b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Содержимое 10" descr="sviaz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9712" y="1556792"/>
            <a:ext cx="6141682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Резонаторы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полости организма, в которых звук возникающий в голосовой щели приобретает силу и окраску (тембр).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1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Нижний резонатор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</a:t>
            </a:r>
            <a:r>
              <a:rPr lang="ru-RU" sz="1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верхний резонатор</a:t>
            </a:r>
            <a:endParaRPr lang="ru-RU" sz="1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gaimori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10000"/>
          </a:blip>
          <a:stretch>
            <a:fillRect/>
          </a:stretch>
        </p:blipFill>
        <p:spPr>
          <a:xfrm>
            <a:off x="4499992" y="2636912"/>
            <a:ext cx="403244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Users\TOSHIBA\Desktop\презентации\Breathing_system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-10000"/>
          </a:blip>
          <a:stretch>
            <a:fillRect/>
          </a:stretch>
        </p:blipFill>
        <p:spPr bwMode="auto">
          <a:xfrm>
            <a:off x="683568" y="2348880"/>
            <a:ext cx="2921275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24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Понятие «вокальная позиция»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 свободное, расслабленное положение гортани и высокое, приподнятое нёбо (ощущение зевка, «купола» и т.п.)</a:t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Содержимое 3" descr="Diagram5-Resonato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1720" y="2420888"/>
            <a:ext cx="4680520" cy="44371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1483</TotalTime>
  <Words>416</Words>
  <Application>Microsoft Office PowerPoint</Application>
  <PresentationFormat>Экран (4:3)</PresentationFormat>
  <Paragraphs>87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 к уроку вокала   «Певческий голос»</vt:lpstr>
      <vt:lpstr> Программное обеспечение: Microsoft office PowerPoint 2007, Microsoft Office  Word 2007,  Microsoft office Point 2007     интернет-ресурсы:  http://ru.wikipedia.org  http://festival.1september.ru  http://www.24ikt  http://corpuscul.net/shkola/postanovka-golosa/rabota-golosovogo-apparata/dyxanie/  http://da-med.ru/diseases/cat-63/d-390/page-2.html </vt:lpstr>
      <vt:lpstr>Часть I  Механизм  звукообразования  в процессе пения </vt:lpstr>
      <vt:lpstr>Строение голосового аппарата</vt:lpstr>
      <vt:lpstr> </vt:lpstr>
      <vt:lpstr> Певческое дыхание – смешанный тип  дыхания, в работе которого участвуют нижняя часть грудного отдела,  диафрагма и брюшные мышцы. </vt:lpstr>
      <vt:lpstr>  Голосовые связки      Образование звука происходит при взаимодействии голосовых складок, которые под действием струи выдыхаемого воздуха совершают колебания определенной частоты.  От частоты колебаний голосовых связок зависит высота звука, и соответственно, диапазон певческого голоса  </vt:lpstr>
      <vt:lpstr>Резонаторы – это полости организма, в которых звук возникающий в голосовой щели приобретает силу и окраску (тембр).        Нижний резонатор                            верхний резонатор</vt:lpstr>
      <vt:lpstr>Понятие «вокальная позиция» -  свободное, расслабленное положение гортани и высокое, приподнятое нёбо (ощущение зевка, «купола» и т.п.) </vt:lpstr>
      <vt:lpstr>качество певческого звука зависит от:</vt:lpstr>
      <vt:lpstr>Часть II  Разновидности певческих голосов и примеры их звучания</vt:lpstr>
      <vt:lpstr>Классификация основных певческих голосов</vt:lpstr>
      <vt:lpstr>Слайд 13</vt:lpstr>
      <vt:lpstr>Партии Сопрано в оперной литературе  -   драматическое : партии Лизы в опере П. И. Чайковского     “Пиковая дама”, Аиды в одноименной опере Дж. Верди и др.  -  лирическое: Татьяна в опере Чайковского “Евгений        Онегин”, Наташа Ростова в опере С. С. Прокофьева “Война и     мир” и др.  - колоратурное: Розина в “Севильском цирюльнике”    Россини, Людмила в “Руслане и Людмиле” М. И. Глинки и др. </vt:lpstr>
      <vt:lpstr>                                         Меццо-сопрано   - колоратурное меццо-сопрано - лирическое меццо-сопрано - драматическое меццо-сопрано - контральто  Партии : Азучена («Трубадур» Дж. Верди) Амнерис («Аида», Дж. Верди) Графиня («Пиковая дама», П. И. Чайковский) Далила («Самсон и Далила», К. Сен-Санс) Кармен («Кармен», Ж. Бизе) Лаура («Каменный гость», А. С. Даргомыжский) Любаша («Царская невеста», Н. А. Римский-Корсаков) Марина Мнишек («Борис Годунов», М. П. Мусоргский) Марфа («Хованщина», М. П. Мусоргский) Марцелина («Свадьба Фигаро», В. А. Моцарт) Розина («Севильский цирюльник» Дж. Россини)  </vt:lpstr>
      <vt:lpstr>   </vt:lpstr>
      <vt:lpstr>Баритон  - лирический баритон - лирико-драматический баритон - драматический баритон  Эскамильо (Ж. Бизе «Кармен») Князь Игорь ( А. Бородин «Князь Игорь») Риголетто ( Дж.Верди «Риголетто») Жермон ( Дж. Верди«Травиата»)  Руслан ( М. Глинка«Руслан и Людмила») Фигаро (В. Моцарт«Свадьба Фигаро») Дон Жуан (В. Моцарт «Дон Жуан») Марсель (Дж. Пуччини «Богема») Алеко (С. Рахманинов «Алеко») Грязной ( Н. Римский – Корсаков «Царская невеста») Фигаро (Россини «Севильский цирюльник») Евгений Онегин ( П.Чайковский «Евгений Онегин») Мазепа (П.Чайковский «Мазепа») Томский (П.Чайковский  «Пиковая дама»)   </vt:lpstr>
      <vt:lpstr>                                                        Бас                       - высокий бас                       - центральный бас                      - низкий     Борис Годунов («Борис Годунов» М. П. Мусоргского) Варяжский гость («Садко» Н. А. Римского-Корсакова) Владимир Галицкий («Князь Игорь» А. П. Бородина; высокий бас) Кончак («Князь Игорь» А. П. Бородина; низкий бас) Кочубей («Мазепа» П. И. Чайковского) Мельник («Русалка» А. С. Даргомыжского) Сусанин («Жизнь за царя» М. А. Глинки) Фарлаф («Руслан и Людмила» М. А. Глинки)  Базилио («Севильский цирюльник» Дж. Россини  Доктор («Воццек» А. Берг) Зарастро («Волшебная флейта» В. А. Моцарта) Мефистофель («Фауст» Ш. Ф. Гуно)  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Любовь</cp:lastModifiedBy>
  <cp:revision>155</cp:revision>
  <dcterms:created xsi:type="dcterms:W3CDTF">2012-01-08T10:17:13Z</dcterms:created>
  <dcterms:modified xsi:type="dcterms:W3CDTF">2016-09-04T11:45:12Z</dcterms:modified>
</cp:coreProperties>
</file>