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DC25-C802-4AA6-AC00-1282B207FB76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CCF0-27BC-4F76-B3BC-B2FDF9181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7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DC25-C802-4AA6-AC00-1282B207FB76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CCF0-27BC-4F76-B3BC-B2FDF9181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79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DC25-C802-4AA6-AC00-1282B207FB76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CCF0-27BC-4F76-B3BC-B2FDF9181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38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DC25-C802-4AA6-AC00-1282B207FB76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CCF0-27BC-4F76-B3BC-B2FDF9181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45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DC25-C802-4AA6-AC00-1282B207FB76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CCF0-27BC-4F76-B3BC-B2FDF9181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70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DC25-C802-4AA6-AC00-1282B207FB76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CCF0-27BC-4F76-B3BC-B2FDF9181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8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DC25-C802-4AA6-AC00-1282B207FB76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CCF0-27BC-4F76-B3BC-B2FDF9181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276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DC25-C802-4AA6-AC00-1282B207FB76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CCF0-27BC-4F76-B3BC-B2FDF9181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51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DC25-C802-4AA6-AC00-1282B207FB76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CCF0-27BC-4F76-B3BC-B2FDF9181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8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DC25-C802-4AA6-AC00-1282B207FB76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CCF0-27BC-4F76-B3BC-B2FDF9181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88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DC25-C802-4AA6-AC00-1282B207FB76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CCF0-27BC-4F76-B3BC-B2FDF9181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04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4DC25-C802-4AA6-AC00-1282B207FB76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CCF0-27BC-4F76-B3BC-B2FDF9181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72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 Днем Рождения, Иркутск!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33267"/>
            <a:ext cx="8596668" cy="4308096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Что ты знаешь об Иркутске?                                                                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55877"/>
            <a:ext cx="9738360" cy="423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4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3979" y="4486749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Выполнила: </a:t>
            </a:r>
            <a:r>
              <a:rPr lang="ru-RU" dirty="0" err="1" smtClean="0"/>
              <a:t>Бузмакова</a:t>
            </a:r>
            <a:r>
              <a:rPr lang="ru-RU" dirty="0" smtClean="0"/>
              <a:t> Елена Валерьевна,</a:t>
            </a:r>
          </a:p>
          <a:p>
            <a:pPr marL="0" indent="0">
              <a:buNone/>
            </a:pPr>
            <a:r>
              <a:rPr lang="ru-RU" dirty="0" smtClean="0"/>
              <a:t>Воспитатель МБДОУ №172, «Радуга» г. Иркутска</a:t>
            </a:r>
          </a:p>
          <a:p>
            <a:pPr marL="0" indent="0">
              <a:buNone/>
            </a:pPr>
            <a:r>
              <a:rPr lang="ru-RU" dirty="0" smtClean="0"/>
              <a:t>Стихи собственного сочинения.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15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09685"/>
            <a:ext cx="8596668" cy="5331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Знаю я, что здесь живу!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506" y="889220"/>
            <a:ext cx="3455494" cy="3068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11439"/>
            <a:ext cx="4927414" cy="40313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85" y="1769486"/>
            <a:ext cx="3862951" cy="3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6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251" y="259307"/>
            <a:ext cx="8973751" cy="5782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Что Байкал -могучий самый здесь красуется вовсю,     </a:t>
            </a:r>
          </a:p>
          <a:p>
            <a:pPr marL="0" indent="0">
              <a:buNone/>
            </a:pPr>
            <a:r>
              <a:rPr lang="ru-RU" sz="2400" dirty="0"/>
              <a:t>Что вода в </a:t>
            </a:r>
            <a:r>
              <a:rPr lang="ru-RU" sz="2400" dirty="0" smtClean="0"/>
              <a:t>нем, </a:t>
            </a:r>
            <a:r>
              <a:rPr lang="ru-RU" sz="2400" dirty="0"/>
              <a:t>как слеза,                                                      </a:t>
            </a:r>
          </a:p>
          <a:p>
            <a:pPr marL="0" indent="0">
              <a:buNone/>
            </a:pPr>
            <a:r>
              <a:rPr lang="ru-RU" sz="2400" dirty="0"/>
              <a:t>Можно видеть все, до дна.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2022452"/>
            <a:ext cx="5513696" cy="492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517" y="1855980"/>
            <a:ext cx="7560000" cy="4312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517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+mn-lt"/>
              </a:rPr>
              <a:t>А я знаю, что течет здесь красивая река,                                      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Под названием </a:t>
            </a:r>
            <a:r>
              <a:rPr lang="ru-RU" sz="2800" dirty="0" smtClean="0">
                <a:latin typeface="+mn-lt"/>
              </a:rPr>
              <a:t>Ангара. Дочь </a:t>
            </a:r>
            <a:r>
              <a:rPr lang="ru-RU" sz="2800" dirty="0">
                <a:latin typeface="+mn-lt"/>
              </a:rPr>
              <a:t>Байкала самого, быстрая, большая.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" y="1828800"/>
            <a:ext cx="11941791" cy="5029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4" y="2152364"/>
            <a:ext cx="4207670" cy="2429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333" y="1828800"/>
            <a:ext cx="4752524" cy="3690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879" y="4168109"/>
            <a:ext cx="5897880" cy="270224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65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Люблю гулять по улочкам,                                                   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По набережной, в парке.    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6782"/>
            <a:ext cx="12192000" cy="3091218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54" y="1722354"/>
            <a:ext cx="5704765" cy="296973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2354"/>
            <a:ext cx="6073254" cy="266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9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А я люблю ходить в музей,                                                    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Там интересно, ярко.            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14" y="2373372"/>
            <a:ext cx="5715000" cy="3829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226" y="1200576"/>
            <a:ext cx="5145774" cy="3726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4" y="3439236"/>
            <a:ext cx="3568361" cy="3418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379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757" y="75902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+mn-lt"/>
              </a:rPr>
              <a:t>Здесь много домиков старинных,                                        </a:t>
            </a:r>
            <a:br>
              <a:rPr lang="ru-RU" sz="3100" dirty="0">
                <a:latin typeface="+mn-lt"/>
              </a:rPr>
            </a:br>
            <a:r>
              <a:rPr lang="ru-RU" sz="3100" dirty="0">
                <a:latin typeface="+mn-lt"/>
              </a:rPr>
              <a:t>Красивых расписных церквей,                                              </a:t>
            </a:r>
            <a:br>
              <a:rPr lang="ru-RU" sz="3100" dirty="0">
                <a:latin typeface="+mn-lt"/>
              </a:rPr>
            </a:br>
            <a:r>
              <a:rPr lang="ru-RU" sz="3100" dirty="0">
                <a:latin typeface="+mn-lt"/>
              </a:rPr>
              <a:t>Еще здесь много знаменитых, </a:t>
            </a: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r>
              <a:rPr lang="ru-RU" sz="3100" dirty="0">
                <a:latin typeface="+mn-lt"/>
              </a:rPr>
              <a:t>К</a:t>
            </a:r>
            <a:r>
              <a:rPr lang="ru-RU" sz="3100" dirty="0" smtClean="0">
                <a:latin typeface="+mn-lt"/>
              </a:rPr>
              <a:t>расивых </a:t>
            </a:r>
            <a:r>
              <a:rPr lang="ru-RU" sz="3100" dirty="0">
                <a:latin typeface="+mn-lt"/>
              </a:rPr>
              <a:t>добрых жителей</a:t>
            </a:r>
            <a:r>
              <a:rPr lang="ru-RU" dirty="0">
                <a:latin typeface="+mn-lt"/>
              </a:rPr>
              <a:t>.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716" y="4035418"/>
            <a:ext cx="4232328" cy="30925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967" y="1801504"/>
            <a:ext cx="4504033" cy="30005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75" y="2084584"/>
            <a:ext cx="3357776" cy="24189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90" y="3848670"/>
            <a:ext cx="3627565" cy="314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4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+mn-lt"/>
              </a:rPr>
              <a:t>Люблю я город свой старинный !                                         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Люблю я свой родимый край!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13" y="2833773"/>
            <a:ext cx="6702552" cy="3959352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125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0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С Днем рождения поздравляем,                                           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Расти, живи и процветай!      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752" y="2398830"/>
            <a:ext cx="6527007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7"/>
            <a:ext cx="5534752" cy="37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2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100</Words>
  <Application>Microsoft Office PowerPoint</Application>
  <PresentationFormat>Широкоэкранный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Georgia</vt:lpstr>
      <vt:lpstr>Тема Office</vt:lpstr>
      <vt:lpstr>С Днем Рождения, Иркутск! </vt:lpstr>
      <vt:lpstr>Презентация PowerPoint</vt:lpstr>
      <vt:lpstr>Презентация PowerPoint</vt:lpstr>
      <vt:lpstr>А я знаю, что течет здесь красивая река,                                       Под названием Ангара. Дочь Байкала самого, быстрая, большая. </vt:lpstr>
      <vt:lpstr>Люблю гулять по улочкам,                                                    По набережной, в парке.                                                        </vt:lpstr>
      <vt:lpstr>А я люблю ходить в музей,                                                     Там интересно, ярко.                                                                </vt:lpstr>
      <vt:lpstr>Здесь много домиков старинных,                                         Красивых расписных церквей,                                               Еще здесь много знаменитых,  Красивых добрых жителей.                                                    </vt:lpstr>
      <vt:lpstr> Люблю я город свой старинный !                                           Люблю я свой родимый край!                                                          </vt:lpstr>
      <vt:lpstr>С Днем рождения поздравляем,                                            Расти, живи и процветай!                                                          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Днем Рождения, Иркутск! </dc:title>
  <dc:creator>Ксения Черкашина</dc:creator>
  <cp:lastModifiedBy>Ксения Черкашина</cp:lastModifiedBy>
  <cp:revision>10</cp:revision>
  <dcterms:created xsi:type="dcterms:W3CDTF">2016-10-09T10:32:17Z</dcterms:created>
  <dcterms:modified xsi:type="dcterms:W3CDTF">2016-10-09T11:58:41Z</dcterms:modified>
</cp:coreProperties>
</file>