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6" r:id="rId2"/>
    <p:sldId id="276" r:id="rId3"/>
    <p:sldId id="277" r:id="rId4"/>
    <p:sldId id="278" r:id="rId5"/>
    <p:sldId id="280" r:id="rId6"/>
    <p:sldId id="281" r:id="rId7"/>
    <p:sldId id="260" r:id="rId8"/>
    <p:sldId id="261" r:id="rId9"/>
    <p:sldId id="262" r:id="rId10"/>
    <p:sldId id="263" r:id="rId11"/>
    <p:sldId id="282" r:id="rId12"/>
    <p:sldId id="285" r:id="rId13"/>
    <p:sldId id="283" r:id="rId14"/>
    <p:sldId id="275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3D3F503-588B-46DD-AE01-1CD3F735555A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12A9FA3-442E-4E00-8200-322041811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F503-588B-46DD-AE01-1CD3F735555A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9FA3-442E-4E00-8200-322041811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F503-588B-46DD-AE01-1CD3F735555A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9FA3-442E-4E00-8200-322041811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D3F503-588B-46DD-AE01-1CD3F735555A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2A9FA3-442E-4E00-8200-3220418115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3D3F503-588B-46DD-AE01-1CD3F735555A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12A9FA3-442E-4E00-8200-322041811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F503-588B-46DD-AE01-1CD3F735555A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9FA3-442E-4E00-8200-3220418115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F503-588B-46DD-AE01-1CD3F735555A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9FA3-442E-4E00-8200-3220418115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D3F503-588B-46DD-AE01-1CD3F735555A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2A9FA3-442E-4E00-8200-3220418115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F503-588B-46DD-AE01-1CD3F735555A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A9FA3-442E-4E00-8200-322041811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D3F503-588B-46DD-AE01-1CD3F735555A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2A9FA3-442E-4E00-8200-3220418115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D3F503-588B-46DD-AE01-1CD3F735555A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2A9FA3-442E-4E00-8200-3220418115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D3F503-588B-46DD-AE01-1CD3F735555A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12A9FA3-442E-4E00-8200-322041811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СЕМИНАР-ТРЕНИНГ ДЛЯ РОДИТЕЛЕЙ </a:t>
            </a:r>
            <a:r>
              <a:rPr lang="ru-RU" dirty="0" smtClean="0"/>
              <a:t>ПОДРОСТКОВ на тему «Помощь родителям в вопросах взаимоотношений с детьми подросткового возраста»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3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АНАЛИЗ АНКЕТ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Хотел бы ты стать таким человеком, как твои родители?  </a:t>
            </a:r>
          </a:p>
          <a:p>
            <a:pPr marL="0" indent="0">
              <a:buNone/>
            </a:pPr>
            <a:r>
              <a:rPr lang="ru-RU" sz="3200" dirty="0" smtClean="0"/>
              <a:t>ДА 19 чел.</a:t>
            </a:r>
          </a:p>
          <a:p>
            <a:pPr marL="0" indent="0">
              <a:buNone/>
            </a:pPr>
            <a:r>
              <a:rPr lang="ru-RU" sz="3200" dirty="0" smtClean="0"/>
              <a:t>НЕТ – 8 ЧЕЛ.</a:t>
            </a:r>
          </a:p>
        </p:txBody>
      </p:sp>
    </p:spTree>
    <p:extLst>
      <p:ext uri="{BB962C8B-B14F-4D97-AF65-F5344CB8AC3E}">
        <p14:creationId xmlns:p14="http://schemas.microsoft.com/office/powerpoint/2010/main" val="58244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СТИЛИ ВОСПИТАНИЯ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Авторитарный</a:t>
            </a:r>
            <a:r>
              <a:rPr lang="ru-RU" dirty="0" smtClean="0"/>
              <a:t> (агрессивный конфликтный ребенок, говорит ультиматумами, несговорчив,  всего боится, слабый самоконтроль)</a:t>
            </a:r>
          </a:p>
          <a:p>
            <a:pPr marL="0" indent="0">
              <a:buNone/>
            </a:pPr>
            <a:r>
              <a:rPr lang="ru-RU" b="1" i="1" dirty="0" smtClean="0"/>
              <a:t>Попустительский</a:t>
            </a:r>
            <a:r>
              <a:rPr lang="ru-RU" dirty="0" smtClean="0"/>
              <a:t> (нет ориентиров добра и зла, чувство </a:t>
            </a:r>
            <a:r>
              <a:rPr lang="ru-RU" dirty="0" err="1" smtClean="0"/>
              <a:t>оставленности</a:t>
            </a:r>
            <a:r>
              <a:rPr lang="ru-RU" dirty="0" smtClean="0"/>
              <a:t> родителями, поведение, привлекающее </a:t>
            </a:r>
            <a:r>
              <a:rPr lang="ru-RU" dirty="0" err="1" smtClean="0"/>
              <a:t>вним</a:t>
            </a:r>
            <a:r>
              <a:rPr lang="ru-RU" dirty="0" smtClean="0"/>
              <a:t>.,</a:t>
            </a:r>
            <a:r>
              <a:rPr lang="ru-RU" dirty="0"/>
              <a:t> ребенок-эгоист,</a:t>
            </a:r>
            <a:r>
              <a:rPr lang="ru-RU" dirty="0" smtClean="0"/>
              <a:t> жизнь не оправдывает ожидания, несчастные люди)</a:t>
            </a:r>
          </a:p>
          <a:p>
            <a:pPr marL="0" indent="0">
              <a:buNone/>
            </a:pPr>
            <a:r>
              <a:rPr lang="ru-RU" b="1" i="1" dirty="0" smtClean="0"/>
              <a:t>Авторитетный</a:t>
            </a:r>
            <a:r>
              <a:rPr lang="ru-RU" dirty="0" smtClean="0"/>
              <a:t> ( подростковый период может пройти бескризисно, сохраняется доверие, дети общительные и доброжелательные).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01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18064758"/>
              </p:ext>
            </p:extLst>
          </p:nvPr>
        </p:nvGraphicFramePr>
        <p:xfrm>
          <a:off x="457200" y="476672"/>
          <a:ext cx="7467600" cy="5616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3800"/>
                <a:gridCol w="3733800"/>
              </a:tblGrid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«Ты — высказывание»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«Я — высказывание»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Почему все должна делать я? (обида)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Мне нужна твоя помощь… (без обиды)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28575" marT="28575" marB="28575"/>
                </a:tc>
              </a:tr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Когда ты перестанешь поздно приходить домой?</a:t>
                      </a:r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28575" marT="28575" marB="28575"/>
                </a:tc>
              </a:tr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Тебе все равно, что я думаю</a:t>
                      </a:r>
                      <a:endParaRPr lang="ru-RU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28575" marT="28575" marB="28575"/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28575" marT="28575" marB="28575"/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59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ПРИЧИНЫ ДЕВИАНТНОГО ПОВЕДЕНИЯ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200" dirty="0" smtClean="0"/>
              <a:t>Поиск пределов допустимого.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Персональный миф – ощущение своей неуязвимости.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Непринятие ребенка.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3145532" cy="235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15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787208" cy="61412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Что читать: </a:t>
            </a:r>
          </a:p>
          <a:p>
            <a:pPr marL="0" indent="0">
              <a:buNone/>
            </a:pPr>
            <a:r>
              <a:rPr lang="ru-RU" sz="2000" dirty="0" smtClean="0"/>
              <a:t>Ю.Б. </a:t>
            </a:r>
            <a:r>
              <a:rPr lang="ru-RU" sz="2000" dirty="0" err="1" smtClean="0"/>
              <a:t>Гиппенрейтер</a:t>
            </a:r>
            <a:r>
              <a:rPr lang="ru-RU" sz="2000" dirty="0" smtClean="0"/>
              <a:t> «Общаться с ребенком. Как?»</a:t>
            </a:r>
          </a:p>
          <a:p>
            <a:pPr marL="0" indent="0">
              <a:buNone/>
            </a:pPr>
            <a:r>
              <a:rPr lang="ru-RU" sz="2000" dirty="0" smtClean="0"/>
              <a:t>И. Я. Медведева, Т. Л. Шишова «Воспитание без ошибок. Книга для трудных родителей»</a:t>
            </a:r>
          </a:p>
          <a:p>
            <a:pPr marL="0" indent="0">
              <a:buNone/>
            </a:pPr>
            <a:r>
              <a:rPr lang="ru-RU" sz="2000" dirty="0"/>
              <a:t>И. Я. Медведева, Т. Л. Шишова </a:t>
            </a:r>
            <a:r>
              <a:rPr lang="ru-RU" sz="2000" dirty="0" smtClean="0"/>
              <a:t>«Бомбы в сахарной глазури»</a:t>
            </a:r>
          </a:p>
          <a:p>
            <a:pPr marL="0" indent="0">
              <a:buNone/>
            </a:pPr>
            <a:r>
              <a:rPr lang="ru-RU" sz="2000" dirty="0" smtClean="0"/>
              <a:t>Сайт – Медведева и Шишова</a:t>
            </a:r>
          </a:p>
          <a:p>
            <a:pPr marL="0" indent="0">
              <a:buNone/>
            </a:pPr>
            <a:r>
              <a:rPr lang="ru-RU" b="1" dirty="0"/>
              <a:t>Худ. Литература</a:t>
            </a:r>
            <a:r>
              <a:rPr lang="ru-RU" dirty="0"/>
              <a:t>: </a:t>
            </a:r>
            <a:r>
              <a:rPr lang="ru-RU" dirty="0" err="1"/>
              <a:t>Рэй</a:t>
            </a:r>
            <a:r>
              <a:rPr lang="ru-RU" dirty="0"/>
              <a:t> </a:t>
            </a:r>
            <a:r>
              <a:rPr lang="ru-RU" dirty="0" err="1"/>
              <a:t>Бредбери</a:t>
            </a:r>
            <a:r>
              <a:rPr lang="ru-RU" dirty="0"/>
              <a:t> «Вино из одуванчиков», Л. Толстой «Детство. Отрочество. Юность», </a:t>
            </a:r>
            <a:r>
              <a:rPr lang="ru-RU" dirty="0" err="1"/>
              <a:t>М.Горький</a:t>
            </a:r>
            <a:r>
              <a:rPr lang="ru-RU" dirty="0"/>
              <a:t> «Детство. В людях. Мои </a:t>
            </a:r>
            <a:r>
              <a:rPr lang="ru-RU" dirty="0" smtClean="0"/>
              <a:t>университеты», </a:t>
            </a:r>
            <a:r>
              <a:rPr lang="ru-RU" dirty="0"/>
              <a:t>Аксаков «Детские </a:t>
            </a:r>
            <a:r>
              <a:rPr lang="ru-RU"/>
              <a:t>год </a:t>
            </a:r>
            <a:r>
              <a:rPr lang="ru-RU" smtClean="0"/>
              <a:t>Богрова </a:t>
            </a:r>
            <a:r>
              <a:rPr lang="ru-RU" dirty="0"/>
              <a:t>внука». А.П. Чехов «Отец семейства» , «Житейская мелочь»,  «Отец», «Именины», «Моя жизнь».</a:t>
            </a:r>
          </a:p>
          <a:p>
            <a:pPr marL="0" indent="0">
              <a:buNone/>
            </a:pPr>
            <a:r>
              <a:rPr lang="ru-RU" b="1" dirty="0" smtClean="0"/>
              <a:t>Что смотреть:</a:t>
            </a:r>
          </a:p>
          <a:p>
            <a:pPr marL="0" indent="0">
              <a:buNone/>
            </a:pPr>
            <a:r>
              <a:rPr lang="ru-RU" dirty="0" smtClean="0"/>
              <a:t>Фильм «Колыбельная для брата», «Алые погоны», «Розыгрыш» (для детей и родителей)</a:t>
            </a:r>
          </a:p>
          <a:p>
            <a:pPr marL="0" indent="0">
              <a:buNone/>
            </a:pPr>
            <a:r>
              <a:rPr lang="ru-RU" dirty="0" smtClean="0"/>
              <a:t>«Общество мертвых поэтов», «Билли </a:t>
            </a:r>
            <a:r>
              <a:rPr lang="ru-RU" dirty="0" err="1" smtClean="0"/>
              <a:t>Эллиот</a:t>
            </a:r>
            <a:r>
              <a:rPr lang="ru-RU" dirty="0" smtClean="0"/>
              <a:t>» (только для родителей).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8246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6452195" cy="427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23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ВАЖНОСТЬ ПЕРИОДА ВЗРОСЛЕНИЯ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</a:t>
            </a:r>
            <a:r>
              <a:rPr lang="ru-RU" dirty="0" smtClean="0"/>
              <a:t>. </a:t>
            </a:r>
            <a:r>
              <a:rPr lang="ru-RU" dirty="0"/>
              <a:t>ОТДЕЛЕНИЕ ОТ РОДИТЕЛЕЙ, СМЕНА </a:t>
            </a:r>
            <a:r>
              <a:rPr lang="ru-RU" dirty="0" smtClean="0"/>
              <a:t>СИСТЕМЫ </a:t>
            </a:r>
            <a:r>
              <a:rPr lang="ru-RU" dirty="0"/>
              <a:t>ЦЕННОСТЕЙ, КРИТИЧНОЕ ОТНОШЕНИЕ К РОДИТЕЛЯМ</a:t>
            </a:r>
          </a:p>
          <a:p>
            <a:pPr marL="0" indent="0">
              <a:buNone/>
            </a:pPr>
            <a:r>
              <a:rPr lang="ru-RU" dirty="0"/>
              <a:t>2</a:t>
            </a:r>
            <a:r>
              <a:rPr lang="ru-RU" dirty="0" smtClean="0"/>
              <a:t>. ПОСТАНОВКА НОВЫХ ДОЛГОСРОЧНЫХ ЦЕЛЕЙ</a:t>
            </a:r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/>
              <a:t>НАЧИНАЮТ РЕШАТЬСЯ ВОПРОСЫ СМЫСЛА ЖИЗНИ, САМООПРЕДЕЛЕНИЯ;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39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ПРИЧИНЫ ОТКАЗА ОТ ВЗРОСЛЕНИЯ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1. Страх жизни</a:t>
            </a:r>
          </a:p>
          <a:p>
            <a:r>
              <a:rPr lang="ru-RU" sz="2800" dirty="0" smtClean="0"/>
              <a:t>2. Идеализация мира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ПРИЗНАКИ, КОГДА ЧЕЛОВЕК ОСТАЕТСЯ  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3200" dirty="0" smtClean="0"/>
              <a:t>- </a:t>
            </a:r>
            <a:r>
              <a:rPr lang="ru-RU" sz="3200" b="1" i="1" dirty="0" smtClean="0"/>
              <a:t>в детском возрасте </a:t>
            </a:r>
            <a:r>
              <a:rPr lang="ru-RU" sz="3200" dirty="0" smtClean="0"/>
              <a:t>– идеализация родительских ценностей</a:t>
            </a:r>
          </a:p>
          <a:p>
            <a:pPr marL="0" indent="0" algn="ctr">
              <a:buNone/>
            </a:pPr>
            <a:r>
              <a:rPr lang="ru-RU" sz="3200" dirty="0"/>
              <a:t> </a:t>
            </a:r>
            <a:r>
              <a:rPr lang="ru-RU" sz="3200" dirty="0" smtClean="0"/>
              <a:t>-  </a:t>
            </a:r>
            <a:r>
              <a:rPr lang="ru-RU" sz="3200" b="1" i="1" dirty="0" smtClean="0"/>
              <a:t>в подростковом возрасте </a:t>
            </a:r>
            <a:r>
              <a:rPr lang="ru-RU" sz="3200" dirty="0" smtClean="0"/>
              <a:t>– вечная борьба с системой старших, бунт.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7527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ПЛЮСЫ И МИНУСЫ ИНФАНТИЛЬНОСТИ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ПЛЮСЫ</a:t>
            </a:r>
            <a:r>
              <a:rPr lang="ru-RU" dirty="0" smtClean="0"/>
              <a:t>: проще, легче, не страшно, не надо нести ответственность, удобно</a:t>
            </a:r>
          </a:p>
          <a:p>
            <a:pPr marL="0" indent="0">
              <a:buNone/>
            </a:pPr>
            <a:r>
              <a:rPr lang="ru-RU" b="1" dirty="0" smtClean="0"/>
              <a:t>МИНУСЫ</a:t>
            </a:r>
            <a:r>
              <a:rPr lang="ru-RU" dirty="0" smtClean="0"/>
              <a:t>: препятствие росту и творчеству, все время с кем-то воюют, не уважают, не слушают мнения, не поручают важных дел, не доверяют, нужен водитель, опасность </a:t>
            </a:r>
            <a:r>
              <a:rPr lang="ru-RU" dirty="0" err="1" smtClean="0"/>
              <a:t>созависимости</a:t>
            </a:r>
            <a:r>
              <a:rPr lang="ru-RU" dirty="0" smtClean="0"/>
              <a:t> и зависимости, </a:t>
            </a:r>
          </a:p>
          <a:p>
            <a:pPr marL="0" indent="0" algn="ctr">
              <a:buNone/>
            </a:pPr>
            <a:r>
              <a:rPr lang="ru-RU" dirty="0" smtClean="0"/>
              <a:t>РЕБЕНКОМ БЫТЬ НЕЛЕГКО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88263"/>
            <a:ext cx="2880320" cy="190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42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КРИЗИСА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Размытые временные границы</a:t>
            </a:r>
          </a:p>
          <a:p>
            <a:pPr marL="514350" indent="-514350">
              <a:buAutoNum type="arabicPeriod"/>
            </a:pPr>
            <a:r>
              <a:rPr lang="ru-RU" dirty="0" smtClean="0"/>
              <a:t> Ребенок становится трудно воспитуемым</a:t>
            </a:r>
          </a:p>
          <a:p>
            <a:pPr marL="514350" indent="-514350">
              <a:buAutoNum type="arabicPeriod"/>
            </a:pPr>
            <a:r>
              <a:rPr lang="ru-RU" dirty="0"/>
              <a:t> </a:t>
            </a:r>
            <a:r>
              <a:rPr lang="ru-RU" dirty="0" smtClean="0"/>
              <a:t>Отсутствие прежних интересов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56992"/>
            <a:ext cx="4384649" cy="302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23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подростковые ИЗМЕНЕНИЯ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200" dirty="0" smtClean="0"/>
              <a:t>Физиологические</a:t>
            </a:r>
          </a:p>
          <a:p>
            <a:pPr marL="514350" indent="-514350">
              <a:buAutoNum type="arabicPeriod"/>
            </a:pPr>
            <a:r>
              <a:rPr lang="ru-RU" sz="3200" dirty="0"/>
              <a:t> </a:t>
            </a:r>
            <a:r>
              <a:rPr lang="ru-RU" sz="3200" dirty="0" smtClean="0"/>
              <a:t>Чувство взрослости</a:t>
            </a:r>
          </a:p>
          <a:p>
            <a:pPr marL="514350" indent="-514350">
              <a:buAutoNum type="arabicPeriod"/>
            </a:pPr>
            <a:r>
              <a:rPr lang="ru-RU" sz="3200" dirty="0"/>
              <a:t> </a:t>
            </a:r>
            <a:r>
              <a:rPr lang="ru-RU" sz="3200" dirty="0" smtClean="0"/>
              <a:t>Развитие абстрактно-логического мышления</a:t>
            </a:r>
          </a:p>
          <a:p>
            <a:pPr marL="514350" indent="-514350">
              <a:buAutoNum type="arabicPeriod"/>
            </a:pPr>
            <a:r>
              <a:rPr lang="ru-RU" sz="3200" dirty="0"/>
              <a:t> </a:t>
            </a:r>
            <a:r>
              <a:rPr lang="ru-RU" sz="3200" dirty="0" smtClean="0"/>
              <a:t>Желание уединения</a:t>
            </a:r>
          </a:p>
          <a:p>
            <a:pPr marL="514350" indent="-514350">
              <a:buAutoNum type="arabicPeriod"/>
            </a:pPr>
            <a:r>
              <a:rPr lang="ru-RU" sz="3200" dirty="0"/>
              <a:t> </a:t>
            </a:r>
            <a:r>
              <a:rPr lang="ru-RU" sz="3200" dirty="0" smtClean="0"/>
              <a:t>Жестокость к учителям (поиск значимого взрослого)</a:t>
            </a:r>
          </a:p>
          <a:p>
            <a:pPr marL="514350" indent="-514350">
              <a:buAutoNum type="arabicPeriod"/>
            </a:pPr>
            <a:r>
              <a:rPr lang="ru-RU" sz="3200" dirty="0"/>
              <a:t> </a:t>
            </a:r>
            <a:r>
              <a:rPr lang="ru-RU" sz="3200" dirty="0" smtClean="0"/>
              <a:t>Первая взрослая любовь</a:t>
            </a:r>
          </a:p>
        </p:txBody>
      </p:sp>
    </p:spTree>
    <p:extLst>
      <p:ext uri="{BB962C8B-B14F-4D97-AF65-F5344CB8AC3E}">
        <p14:creationId xmlns:p14="http://schemas.microsoft.com/office/powerpoint/2010/main" val="103267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АНАЛИЗ АНКЕТ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/>
              <a:t>Ощущаешь ли ты потребность в общении со взрослыми?</a:t>
            </a:r>
          </a:p>
          <a:p>
            <a:pPr marL="0" indent="0">
              <a:buNone/>
            </a:pPr>
            <a:r>
              <a:rPr lang="ru-RU" sz="2800" dirty="0" smtClean="0"/>
              <a:t>ДА  17 чел.  НЕТ 11 чел.</a:t>
            </a:r>
          </a:p>
          <a:p>
            <a:pPr marL="0" indent="0">
              <a:buNone/>
            </a:pPr>
            <a:endParaRPr lang="ru-RU" sz="2800" b="1" i="1" dirty="0" smtClean="0"/>
          </a:p>
          <a:p>
            <a:pPr marL="0" indent="0">
              <a:buNone/>
            </a:pPr>
            <a:r>
              <a:rPr lang="ru-RU" sz="2800" b="1" i="1" dirty="0" smtClean="0"/>
              <a:t>Чувствовал ли ты когда-нибудь, что тебе легче обсудить вопросы с друзьями, чем с родителями?</a:t>
            </a:r>
          </a:p>
          <a:p>
            <a:pPr marL="0" indent="0">
              <a:buNone/>
            </a:pPr>
            <a:r>
              <a:rPr lang="ru-RU" sz="2800" dirty="0" smtClean="0"/>
              <a:t>ДА  17 чел.                             НЕТ 10 чел.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442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АНАЛИЗ АНКЕТ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Чье внимание для тебя важнее всего независимо от того, как фактически понимает тебя этот человек?</a:t>
            </a:r>
          </a:p>
          <a:p>
            <a:pPr marL="0" indent="0">
              <a:buNone/>
            </a:pPr>
            <a:r>
              <a:rPr lang="ru-RU" sz="3200" dirty="0" smtClean="0"/>
              <a:t>Родители – 16 чел.</a:t>
            </a:r>
          </a:p>
          <a:p>
            <a:pPr marL="0" indent="0">
              <a:buNone/>
            </a:pPr>
            <a:r>
              <a:rPr lang="ru-RU" sz="3200" dirty="0" smtClean="0"/>
              <a:t>Друзья – 9 чел.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530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АНАЛИЗ АНКЕТ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С кем бы ты советовался в сложной житейской ситуации?</a:t>
            </a:r>
          </a:p>
          <a:p>
            <a:pPr marL="0" indent="0">
              <a:buNone/>
            </a:pPr>
            <a:r>
              <a:rPr lang="ru-RU" sz="3200" dirty="0" smtClean="0"/>
              <a:t>С РОДИТЕЛЯМИ – 17 ЧЕЛ.</a:t>
            </a:r>
          </a:p>
          <a:p>
            <a:pPr marL="0" indent="0">
              <a:buNone/>
            </a:pPr>
            <a:r>
              <a:rPr lang="ru-RU" sz="3200" dirty="0" smtClean="0"/>
              <a:t>С ДРУГОМ – 7 ЧЕЛ.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9065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641</TotalTime>
  <Words>584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Презентация PowerPoint</vt:lpstr>
      <vt:lpstr>ВАЖНОСТЬ ПЕРИОДА ВЗРОСЛЕНИЯ</vt:lpstr>
      <vt:lpstr>ПРИЧИНЫ ОТКАЗА ОТ ВЗРОСЛЕНИЯ</vt:lpstr>
      <vt:lpstr>ПЛЮСЫ И МИНУСЫ ИНФАНТИЛЬНОСТИ</vt:lpstr>
      <vt:lpstr>ПРИЗНАКИ КРИЗИСА</vt:lpstr>
      <vt:lpstr> подростковые ИЗМЕНЕНИЯ</vt:lpstr>
      <vt:lpstr>АНАЛИЗ АНКЕТ</vt:lpstr>
      <vt:lpstr>АНАЛИЗ АНКЕТ</vt:lpstr>
      <vt:lpstr>АНАЛИЗ АНКЕТ</vt:lpstr>
      <vt:lpstr>АНАЛИЗ АНКЕТ</vt:lpstr>
      <vt:lpstr>СТИЛИ ВОСПИТАНИЯ</vt:lpstr>
      <vt:lpstr>Презентация PowerPoint</vt:lpstr>
      <vt:lpstr>ПРИЧИНЫ ДЕВИАНТНОГО ПОВЕДЕНИЯ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Prist</cp:lastModifiedBy>
  <cp:revision>44</cp:revision>
  <dcterms:created xsi:type="dcterms:W3CDTF">2014-12-14T05:14:29Z</dcterms:created>
  <dcterms:modified xsi:type="dcterms:W3CDTF">2016-10-09T07:15:25Z</dcterms:modified>
</cp:coreProperties>
</file>