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7" r:id="rId11"/>
    <p:sldId id="268" r:id="rId12"/>
    <p:sldId id="305" r:id="rId13"/>
    <p:sldId id="306" r:id="rId14"/>
    <p:sldId id="280" r:id="rId15"/>
    <p:sldId id="282" r:id="rId16"/>
    <p:sldId id="293" r:id="rId17"/>
    <p:sldId id="295" r:id="rId18"/>
    <p:sldId id="297" r:id="rId19"/>
    <p:sldId id="304" r:id="rId20"/>
    <p:sldId id="287" r:id="rId21"/>
    <p:sldId id="32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0810" autoAdjust="0"/>
  </p:normalViewPr>
  <p:slideViewPr>
    <p:cSldViewPr>
      <p:cViewPr varScale="1">
        <p:scale>
          <a:sx n="66" d="100"/>
          <a:sy n="66" d="100"/>
        </p:scale>
        <p:origin x="-20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7F4B3-BC0E-434C-BCD1-F2990A7C2DA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21077-5FEE-482C-976A-7C178F80BD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85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21077-5FEE-482C-976A-7C178F80BD00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8.emf"/><Relationship Id="rId4" Type="http://schemas.openxmlformats.org/officeDocument/2006/relationships/image" Target="../media/image35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school-russia.prosv.ru/info.aspx?ob_no=18227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school-russia.prosv.ru/info.aspx?ob_no=1824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chool-russia.prosv.ru/info.aspx?ob_no=18332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school-russia.prosv.ru/info.aspx?ob_no=18331" TargetMode="Externa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642910" y="1071546"/>
            <a:ext cx="7743825" cy="7858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>
            <a:normAutofit fontScale="90000"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3A4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достижений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2700" b="1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учителя начальных классов 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700" b="1" cap="none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Иванченко Дарьи Сергеевны</a:t>
            </a:r>
            <a:endParaRPr lang="ru-RU" sz="2700" b="1" cap="none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857364"/>
            <a:ext cx="4989513" cy="414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1142976" y="0"/>
            <a:ext cx="74076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Тазовская средняя общеобразовательная школа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621508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2013 – 2014 учебный год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071810"/>
            <a:ext cx="2714612" cy="178595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altLang="zh-CN" b="1" dirty="0" smtClean="0">
                <a:solidFill>
                  <a:srgbClr val="4D4D4D"/>
                </a:solidFill>
              </a:rPr>
              <a:t>      Участие в </a:t>
            </a:r>
            <a:r>
              <a:rPr lang="en-US" altLang="zh-CN" b="1" dirty="0" smtClean="0">
                <a:solidFill>
                  <a:srgbClr val="4D4D4D"/>
                </a:solidFill>
                <a:ea typeface="宋体" pitchFamily="2" charset="-122"/>
              </a:rPr>
              <a:t>III</a:t>
            </a:r>
            <a:r>
              <a:rPr lang="ru-RU" altLang="zh-CN" b="1" dirty="0" smtClean="0">
                <a:solidFill>
                  <a:srgbClr val="4D4D4D"/>
                </a:solidFill>
              </a:rPr>
              <a:t> районном форуме молодых педагогов</a:t>
            </a:r>
          </a:p>
          <a:p>
            <a:pPr algn="ctr">
              <a:buNone/>
            </a:pPr>
            <a:r>
              <a:rPr lang="ru-RU" altLang="zh-CN" b="1" dirty="0" smtClean="0">
                <a:solidFill>
                  <a:srgbClr val="4D4D4D"/>
                </a:solidFill>
              </a:rPr>
              <a:t> </a:t>
            </a:r>
            <a:r>
              <a:rPr lang="ru-RU" altLang="zh-CN" dirty="0" smtClean="0">
                <a:solidFill>
                  <a:srgbClr val="4D4D4D"/>
                </a:solidFill>
              </a:rPr>
              <a:t>«Роль молодых педагогов в модернизации системы образования Тазовского района», 2013г.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818" b="5914"/>
          <a:stretch>
            <a:fillRect/>
          </a:stretch>
        </p:blipFill>
        <p:spPr bwMode="auto">
          <a:xfrm>
            <a:off x="214282" y="285728"/>
            <a:ext cx="2928958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" descr="DSC_1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429132"/>
            <a:ext cx="34099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Comp\Desktop\иван-ко\форум3 001.jpg"/>
          <p:cNvPicPr>
            <a:picLocks noChangeAspect="1" noChangeArrowheads="1"/>
          </p:cNvPicPr>
          <p:nvPr/>
        </p:nvPicPr>
        <p:blipFill>
          <a:blip r:embed="rId4" cstate="print"/>
          <a:srcRect l="2683" t="3125" r="4117"/>
          <a:stretch>
            <a:fillRect/>
          </a:stretch>
        </p:blipFill>
        <p:spPr bwMode="auto">
          <a:xfrm>
            <a:off x="3643306" y="571480"/>
            <a:ext cx="1897338" cy="2714644"/>
          </a:xfrm>
          <a:prstGeom prst="rect">
            <a:avLst/>
          </a:prstGeom>
          <a:noFill/>
        </p:spPr>
      </p:pic>
      <p:pic>
        <p:nvPicPr>
          <p:cNvPr id="5123" name="Picture 3" descr="C:\Users\Comp\Desktop\иван-ко\благода-ть 001.jpg"/>
          <p:cNvPicPr>
            <a:picLocks noChangeAspect="1" noChangeArrowheads="1"/>
          </p:cNvPicPr>
          <p:nvPr/>
        </p:nvPicPr>
        <p:blipFill>
          <a:blip r:embed="rId5" cstate="print"/>
          <a:srcRect l="4117" t="2083" r="5552" b="3125"/>
          <a:stretch>
            <a:fillRect/>
          </a:stretch>
        </p:blipFill>
        <p:spPr bwMode="auto">
          <a:xfrm>
            <a:off x="5429256" y="1857364"/>
            <a:ext cx="1928827" cy="2714644"/>
          </a:xfrm>
          <a:prstGeom prst="rect">
            <a:avLst/>
          </a:prstGeom>
          <a:noFill/>
        </p:spPr>
      </p:pic>
      <p:pic>
        <p:nvPicPr>
          <p:cNvPr id="5124" name="Picture 4" descr="C:\Users\Comp\Desktop\иван-ко\нро 001.jpg"/>
          <p:cNvPicPr>
            <a:picLocks noChangeAspect="1" noChangeArrowheads="1"/>
          </p:cNvPicPr>
          <p:nvPr/>
        </p:nvPicPr>
        <p:blipFill>
          <a:blip r:embed="rId6" cstate="print"/>
          <a:srcRect l="2343" t="1608" r="1562" b="2683"/>
          <a:stretch>
            <a:fillRect/>
          </a:stretch>
        </p:blipFill>
        <p:spPr bwMode="auto">
          <a:xfrm>
            <a:off x="6215042" y="4429132"/>
            <a:ext cx="2928958" cy="211932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altLang="zh-CN" b="1" dirty="0" smtClean="0">
                <a:solidFill>
                  <a:srgbClr val="4D4D4D"/>
                </a:solidFill>
              </a:rPr>
              <a:t>Участие во Всероссийских педагогических видеоконференциях</a:t>
            </a:r>
            <a:r>
              <a:rPr lang="ru-RU" altLang="zh-CN" dirty="0" smtClean="0">
                <a:solidFill>
                  <a:srgbClr val="4D4D4D"/>
                </a:solidFill>
              </a:rPr>
              <a:t/>
            </a:r>
            <a:br>
              <a:rPr lang="ru-RU" altLang="zh-CN" dirty="0" smtClean="0">
                <a:solidFill>
                  <a:srgbClr val="4D4D4D"/>
                </a:solidFill>
              </a:rPr>
            </a:b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146" name="Picture 2" descr="C:\Users\Comp\Desktop\грамоты\даша1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3"/>
            <a:ext cx="3165863" cy="4357718"/>
          </a:xfrm>
          <a:prstGeom prst="rect">
            <a:avLst/>
          </a:prstGeom>
          <a:noFill/>
        </p:spPr>
      </p:pic>
      <p:pic>
        <p:nvPicPr>
          <p:cNvPr id="6147" name="Picture 3" descr="C:\Users\Comp\Desktop\грамоты\даша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5"/>
            <a:ext cx="3165864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6239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дипломы, сертификаты педагогических конкурсов</a:t>
            </a:r>
            <a:endParaRPr lang="ru-RU" dirty="0"/>
          </a:p>
        </p:txBody>
      </p:sp>
      <p:pic>
        <p:nvPicPr>
          <p:cNvPr id="57346" name="Picture 2" descr="C:\Users\Comp\Desktop\иван-ко\диплом5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1928826" cy="2654973"/>
          </a:xfrm>
          <a:prstGeom prst="rect">
            <a:avLst/>
          </a:prstGeom>
          <a:noFill/>
        </p:spPr>
      </p:pic>
      <p:pic>
        <p:nvPicPr>
          <p:cNvPr id="57349" name="Picture 5" descr="C:\Users\Comp\Desktop\иван-ко\округ 001.jpg"/>
          <p:cNvPicPr>
            <a:picLocks noChangeAspect="1" noChangeArrowheads="1"/>
          </p:cNvPicPr>
          <p:nvPr/>
        </p:nvPicPr>
        <p:blipFill>
          <a:blip r:embed="rId3" cstate="print"/>
          <a:srcRect l="6353" t="4615" b="3077"/>
          <a:stretch>
            <a:fillRect/>
          </a:stretch>
        </p:blipFill>
        <p:spPr bwMode="auto">
          <a:xfrm>
            <a:off x="3714744" y="1071546"/>
            <a:ext cx="2000793" cy="2714644"/>
          </a:xfrm>
          <a:prstGeom prst="rect">
            <a:avLst/>
          </a:prstGeom>
          <a:noFill/>
        </p:spPr>
      </p:pic>
      <p:pic>
        <p:nvPicPr>
          <p:cNvPr id="57350" name="Picture 6" descr="C:\Users\Comp\Desktop\АТ-Я\грамоты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000480"/>
            <a:ext cx="2020417" cy="2857520"/>
          </a:xfrm>
          <a:prstGeom prst="rect">
            <a:avLst/>
          </a:prstGeom>
          <a:noFill/>
        </p:spPr>
      </p:pic>
      <p:pic>
        <p:nvPicPr>
          <p:cNvPr id="57351" name="Picture 7" descr="C:\Users\Comp\Desktop\АТ-Я\грамоты\untitled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142984"/>
            <a:ext cx="1811620" cy="2563865"/>
          </a:xfrm>
          <a:prstGeom prst="rect">
            <a:avLst/>
          </a:prstGeom>
          <a:noFill/>
        </p:spPr>
      </p:pic>
      <p:pic>
        <p:nvPicPr>
          <p:cNvPr id="57352" name="Picture 8" descr="C:\Users\Comp\Desktop\АТ-Я\грамоты\_diploma1217-418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0834" y="4071942"/>
            <a:ext cx="3266942" cy="2337120"/>
          </a:xfrm>
          <a:prstGeom prst="rect">
            <a:avLst/>
          </a:prstGeom>
          <a:noFill/>
        </p:spPr>
      </p:pic>
      <p:pic>
        <p:nvPicPr>
          <p:cNvPr id="57353" name="Picture 9" descr="C:\Users\Comp\Desktop\АТ-Я\грамоты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969788"/>
            <a:ext cx="2092630" cy="28882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Свидетельства о публикации</a:t>
            </a:r>
            <a:endParaRPr lang="ru-RU" dirty="0"/>
          </a:p>
        </p:txBody>
      </p:sp>
      <p:pic>
        <p:nvPicPr>
          <p:cNvPr id="58370" name="Picture 2" descr="C:\Users\Comp\Desktop\АТ-Я\грамоты\1544.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3199973" cy="4597400"/>
          </a:xfrm>
          <a:prstGeom prst="rect">
            <a:avLst/>
          </a:prstGeom>
          <a:noFill/>
        </p:spPr>
      </p:pic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4714876" y="1214422"/>
          <a:ext cx="3286148" cy="4697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name="Acrobat Document" r:id="rId4" imgW="4000115" imgH="5667146" progId="AcroExch.Document.7">
                  <p:embed/>
                </p:oleObj>
              </mc:Choice>
              <mc:Fallback>
                <p:oleObj name="Acrobat Document" r:id="rId4" imgW="4000115" imgH="5667146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1214422"/>
                        <a:ext cx="3286148" cy="4697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85750" y="642938"/>
            <a:ext cx="8229600" cy="5703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34963" algn="ctr">
              <a:spcBef>
                <a:spcPts val="10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Целью моей деятельности является совершенствование  образовательного процесса, повышение качества успеваемости  через применение ИКТ - технологий и технологии организации проектной деятельности.</a:t>
            </a:r>
          </a:p>
          <a:p>
            <a:pPr marL="342900" indent="-334963">
              <a:spcBef>
                <a:spcPts val="10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357188"/>
            <a:ext cx="8229600" cy="576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09650" y="723900"/>
            <a:ext cx="4857750" cy="36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162050" y="876300"/>
            <a:ext cx="4857750" cy="36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214290"/>
            <a:ext cx="49291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34963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Выполняя домашнее задание к урокам, учащиеся   все чаще используют разнообразный иллюстративно-информационный материал, который самостоятельно находят в Интернете, составляют презентации, проекты.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905655" cy="2928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4000497" y="3275012"/>
            <a:ext cx="4572032" cy="3429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357158" y="285728"/>
            <a:ext cx="8224837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u="sng" dirty="0">
                <a:solidFill>
                  <a:srgbClr val="000000"/>
                </a:solidFill>
              </a:rPr>
              <a:t>Использование ИКТ - технологии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u="sng" dirty="0">
                <a:solidFill>
                  <a:srgbClr val="000000"/>
                </a:solidFill>
              </a:rPr>
              <a:t> технологии проектной деятельности 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i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571472" y="1285860"/>
            <a:ext cx="7772400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Повышает качество знаний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Продвигает ребёнка в общем развитии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Помогает преодолеть трудности</a:t>
            </a:r>
          </a:p>
          <a:p>
            <a:pPr marL="339725" indent="-339725">
              <a:spcBef>
                <a:spcPts val="800"/>
              </a:spcBef>
              <a:buClr>
                <a:srgbClr val="808080"/>
              </a:buClr>
              <a:buFont typeface="Wingdings" pitchFamily="2" charset="2"/>
              <a:buChar char="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Развивает мышление</a:t>
            </a:r>
          </a:p>
          <a:p>
            <a:pPr marL="339725" indent="-339725">
              <a:spcBef>
                <a:spcPts val="800"/>
              </a:spcBef>
              <a:buClr>
                <a:srgbClr val="808080"/>
              </a:buClr>
              <a:buFont typeface="Wingdings" pitchFamily="2" charset="2"/>
              <a:buChar char="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Формирует приемы мыслительной деятельности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Позволяет вести обучение в зоне ближайшего развития</a:t>
            </a:r>
          </a:p>
          <a:p>
            <a:pPr marL="339725" indent="-339725">
              <a:spcBef>
                <a:spcPts val="800"/>
              </a:spcBef>
              <a:buClr>
                <a:srgbClr val="808080"/>
              </a:buClr>
              <a:buFont typeface="Wingdings" pitchFamily="2" charset="2"/>
              <a:buChar char="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Создает благоприятные условия для лучшего взаимопонимания учителя и учащихся и их сотрудничества в учебном процессе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2855913" cy="4038600"/>
          </a:xfrm>
          <a:prstGeom prst="rect">
            <a:avLst/>
          </a:prstGeom>
          <a:noFill/>
        </p:spPr>
      </p:pic>
      <p:pic>
        <p:nvPicPr>
          <p:cNvPr id="17413" name="Picture 5" descr="1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428736"/>
            <a:ext cx="2854325" cy="4038600"/>
          </a:xfrm>
          <a:prstGeom prst="rect">
            <a:avLst/>
          </a:prstGeom>
          <a:noFill/>
        </p:spPr>
      </p:pic>
      <p:pic>
        <p:nvPicPr>
          <p:cNvPr id="17414" name="Picture 6" descr="1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428736"/>
            <a:ext cx="2855913" cy="40386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международных конкурсах</a:t>
            </a:r>
            <a:endParaRPr lang="ru-RU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857224" y="857232"/>
          <a:ext cx="1882775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3" imgW="5639400" imgH="7992360" progId="AcroExch.Document.7">
                  <p:embed/>
                </p:oleObj>
              </mc:Choice>
              <mc:Fallback>
                <p:oleObj name="Acrobat Document" r:id="rId3" imgW="5639400" imgH="799236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857232"/>
                        <a:ext cx="1882775" cy="266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3428992" y="815464"/>
          <a:ext cx="1812925" cy="2565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5" imgW="5639400" imgH="7992360" progId="AcroExch.Document.7">
                  <p:embed/>
                </p:oleObj>
              </mc:Choice>
              <mc:Fallback>
                <p:oleObj name="Acrobat Document" r:id="rId5" imgW="5639400" imgH="799236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815464"/>
                        <a:ext cx="1812925" cy="2565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5786446" y="714356"/>
          <a:ext cx="18319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7" imgW="5639400" imgH="7992360" progId="AcroExch.Document.7">
                  <p:embed/>
                </p:oleObj>
              </mc:Choice>
              <mc:Fallback>
                <p:oleObj name="Acrobat Document" r:id="rId7" imgW="5639400" imgH="7992360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714356"/>
                        <a:ext cx="18319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5572132" y="3500438"/>
          <a:ext cx="193833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Acrobat Document" r:id="rId9" imgW="5639400" imgH="7992360" progId="AcroExch.Document.7">
                  <p:embed/>
                </p:oleObj>
              </mc:Choice>
              <mc:Fallback>
                <p:oleObj name="Acrobat Document" r:id="rId9" imgW="5639400" imgH="7992360" progId="AcroExch.Document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3500438"/>
                        <a:ext cx="1938338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785786" y="3571876"/>
          <a:ext cx="1973263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Acrobat Document" r:id="rId11" imgW="5639400" imgH="7992360" progId="AcroExch.Document.7">
                  <p:embed/>
                </p:oleObj>
              </mc:Choice>
              <mc:Fallback>
                <p:oleObj name="Acrobat Document" r:id="rId11" imgW="5639400" imgH="7992360" progId="AcroExch.Document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3571876"/>
                        <a:ext cx="1973263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3214678" y="3429000"/>
          <a:ext cx="2028825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crobat Document" r:id="rId13" imgW="5639400" imgH="7992360" progId="AcroExch.Document.7">
                  <p:embed/>
                </p:oleObj>
              </mc:Choice>
              <mc:Fallback>
                <p:oleObj name="Acrobat Document" r:id="rId13" imgW="5639400" imgH="7992360" progId="AcroExch.Document.7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3429000"/>
                        <a:ext cx="2028825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285720" y="0"/>
            <a:ext cx="8686800" cy="838200"/>
          </a:xfrm>
          <a:prstGeom prst="rect">
            <a:avLst/>
          </a:prstGeom>
        </p:spPr>
        <p:txBody>
          <a:bodyPr vert="horz" anchor="t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Участие во всероссийских конкурсах, викторинах, олимпиадах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Диплом Пьянз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33284"/>
            <a:ext cx="2857520" cy="4067375"/>
          </a:xfrm>
          <a:prstGeom prst="rect">
            <a:avLst/>
          </a:prstGeom>
          <a:noFill/>
        </p:spPr>
      </p:pic>
      <p:pic>
        <p:nvPicPr>
          <p:cNvPr id="16389" name="Picture 5" descr="Диплом Рурен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357298"/>
            <a:ext cx="2782888" cy="3962400"/>
          </a:xfrm>
          <a:prstGeom prst="rect">
            <a:avLst/>
          </a:prstGeom>
          <a:noFill/>
        </p:spPr>
      </p:pic>
      <p:pic>
        <p:nvPicPr>
          <p:cNvPr id="16390" name="Picture 6" descr="Диплом Сабли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285860"/>
            <a:ext cx="2782888" cy="39624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720" y="285728"/>
            <a:ext cx="8686800" cy="838200"/>
          </a:xfrm>
          <a:prstGeom prst="rect">
            <a:avLst/>
          </a:prstGeom>
        </p:spPr>
        <p:txBody>
          <a:bodyPr vert="horz"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Участие в</a:t>
            </a:r>
            <a:r>
              <a:rPr kumimoji="0" lang="ru-RU" sz="3600" b="0" i="0" u="none" strike="noStrike" kern="1200" cap="all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36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окружном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конкурсе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501122" cy="56436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/>
              <a:t>Образование: высшее </a:t>
            </a:r>
          </a:p>
          <a:p>
            <a:pPr algn="r">
              <a:buNone/>
            </a:pPr>
            <a:r>
              <a:rPr lang="ru-RU" sz="2400" dirty="0" smtClean="0"/>
              <a:t>       </a:t>
            </a:r>
            <a:r>
              <a:rPr lang="ru-RU" sz="2000" b="1" dirty="0" smtClean="0">
                <a:solidFill>
                  <a:schemeClr val="tx1"/>
                </a:solidFill>
              </a:rPr>
              <a:t>Барнаульская государственная педагогическая академия, 2010г</a:t>
            </a:r>
            <a:r>
              <a:rPr lang="ru-RU" sz="2000" b="1" dirty="0" smtClean="0"/>
              <a:t>.</a:t>
            </a:r>
          </a:p>
          <a:p>
            <a:pPr>
              <a:buNone/>
            </a:pPr>
            <a:r>
              <a:rPr lang="ru-RU" sz="2400" b="1" i="1" dirty="0" smtClean="0"/>
              <a:t>Специальность:</a:t>
            </a:r>
          </a:p>
          <a:p>
            <a:pPr algn="r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Педагогика и методика начального образования</a:t>
            </a:r>
          </a:p>
          <a:p>
            <a:pPr algn="r">
              <a:buNone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2400" b="1" i="1" dirty="0" smtClean="0"/>
              <a:t>Стаж педагогической работы: </a:t>
            </a:r>
            <a:r>
              <a:rPr lang="ru-RU" sz="2000" b="1" i="1" dirty="0" smtClean="0">
                <a:solidFill>
                  <a:schemeClr val="tx1"/>
                </a:solidFill>
              </a:rPr>
              <a:t>6 лет.</a:t>
            </a:r>
          </a:p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r>
              <a:rPr lang="ru-RU" sz="2400" b="1" i="1" dirty="0" smtClean="0"/>
              <a:t>Стаж работы в МБОУ ТСОШ: </a:t>
            </a:r>
            <a:r>
              <a:rPr lang="ru-RU" sz="2000" b="1" i="1" dirty="0" smtClean="0">
                <a:solidFill>
                  <a:schemeClr val="tx1"/>
                </a:solidFill>
              </a:rPr>
              <a:t>2 года.</a:t>
            </a:r>
          </a:p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r>
              <a:rPr lang="ru-RU" sz="2400" b="1" i="1" dirty="0" smtClean="0"/>
              <a:t>Занимая должность: </a:t>
            </a:r>
            <a:r>
              <a:rPr lang="ru-RU" sz="2000" b="1" dirty="0" smtClean="0">
                <a:solidFill>
                  <a:schemeClr val="tx1"/>
                </a:solidFill>
              </a:rPr>
              <a:t>учитель начальных классов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6239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в районных ученических конференциях</a:t>
            </a:r>
            <a:endParaRPr lang="ru-RU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2928958" cy="390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910" y="5214950"/>
            <a:ext cx="32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 юных исследователей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«Мой первый доклад», 2013г.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4690" name="Picture 2" descr="D:\красная гнутая\сабл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357298"/>
            <a:ext cx="2525521" cy="3571900"/>
          </a:xfrm>
          <a:prstGeom prst="rect">
            <a:avLst/>
          </a:prstGeom>
          <a:noFill/>
        </p:spPr>
      </p:pic>
      <p:pic>
        <p:nvPicPr>
          <p:cNvPr id="7" name="Picture 3" descr="C:\Users\Comp\Desktop\иван-ко\первый доклад 001.jpg"/>
          <p:cNvPicPr>
            <a:picLocks noChangeAspect="1" noChangeArrowheads="1"/>
          </p:cNvPicPr>
          <p:nvPr/>
        </p:nvPicPr>
        <p:blipFill>
          <a:blip r:embed="rId4" cstate="print"/>
          <a:srcRect l="2500" t="1486" r="7500" b="3739"/>
          <a:stretch>
            <a:fillRect/>
          </a:stretch>
        </p:blipFill>
        <p:spPr bwMode="auto">
          <a:xfrm>
            <a:off x="6215074" y="2857496"/>
            <a:ext cx="2661376" cy="3857651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:\атте-я!!!\дарья сергеевна\DSC06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483"/>
          <a:stretch>
            <a:fillRect/>
          </a:stretch>
        </p:blipFill>
        <p:spPr bwMode="auto">
          <a:xfrm>
            <a:off x="2143108" y="3714752"/>
            <a:ext cx="5000660" cy="290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Планы на будущее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357298"/>
            <a:ext cx="82153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Сосредотачивать усилия на повышении качества и эффективности учебной и воспитательной работы средствами информационно - коммуникативных  технологий.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	</a:t>
            </a:r>
            <a:r>
              <a:rPr lang="ru-RU" cap="none" dirty="0" smtClean="0"/>
              <a:t>Славгородский педагогический колледж</a:t>
            </a:r>
            <a:br>
              <a:rPr lang="ru-RU" cap="none" dirty="0" smtClean="0"/>
            </a:br>
            <a:r>
              <a:rPr lang="ru-RU" cap="none" dirty="0" smtClean="0"/>
              <a:t>2007г.</a:t>
            </a:r>
            <a:endParaRPr lang="ru-RU" cap="non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1519" y="1554163"/>
            <a:ext cx="63133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cap="none" dirty="0" smtClean="0"/>
              <a:t>Барнаульская государственная педагогическая академия </a:t>
            </a:r>
            <a:br>
              <a:rPr lang="ru-RU" cap="none" dirty="0" smtClean="0"/>
            </a:br>
            <a:r>
              <a:rPr lang="ru-RU" cap="none" dirty="0" smtClean="0"/>
              <a:t>2010г</a:t>
            </a:r>
            <a:endParaRPr lang="ru-RU" cap="non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51254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/>
          <a:lstStyle/>
          <a:p>
            <a:pPr algn="ctr"/>
            <a:r>
              <a:rPr lang="ru-RU" cap="none" dirty="0" smtClean="0"/>
              <a:t>Курсы повышения квалификации</a:t>
            </a:r>
            <a:endParaRPr lang="ru-RU" cap="non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071546"/>
            <a:ext cx="5771191" cy="399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3108" y="50720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«ФГОС начального общего образования: содержание, актуальные вопросы введения и реализации», 72 часа 2012г.</a:t>
            </a: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http://www.prosv.ru/Attachment.aspx?Id=771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5146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9600" y="304800"/>
            <a:ext cx="76962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</a:rPr>
              <a:t>«Школа России» – современный развивающийся учебно- методический комплект </a:t>
            </a:r>
          </a:p>
        </p:txBody>
      </p:sp>
      <p:pic>
        <p:nvPicPr>
          <p:cNvPr id="16390" name="Рисунок 3" descr="http://www.prosv.ru/Attachment.aspx?Id=7829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38100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4" descr="http://www.prosv.ru/Attachment.aspx?Id=2410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5029200"/>
            <a:ext cx="609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5" descr="http://www.prosv.ru/Attachment.aspx?Id=7702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90800" y="1219200"/>
            <a:ext cx="5943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Тема самообразования: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214422"/>
            <a:ext cx="79296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 </a:t>
            </a:r>
            <a:r>
              <a:rPr lang="ru-RU" sz="2800" b="1" i="1" dirty="0" smtClean="0">
                <a:latin typeface="+mj-lt"/>
              </a:rPr>
              <a:t>Информационно-коммуникативные технологии и организация проектной деятельности в работе учителя начальных классов</a:t>
            </a:r>
            <a:endParaRPr lang="ru-RU" sz="2800" b="1" i="1" dirty="0"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571744"/>
            <a:ext cx="4903521" cy="4071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2786082" cy="394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142984"/>
            <a:ext cx="5357850" cy="383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5357827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Школьный конкурс «Молодого педагога», 2012г.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фото конкурс\Закрытие\DSC_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714488"/>
            <a:ext cx="5643570" cy="3737949"/>
          </a:xfrm>
          <a:prstGeom prst="rect">
            <a:avLst/>
          </a:prstGeom>
          <a:noFill/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285720" y="5072074"/>
            <a:ext cx="31178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конкурс педагогического мастерства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«Учитель года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», 2013г.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1" hangingPunct="1">
              <a:buClrTx/>
              <a:buFontTx/>
              <a:buNone/>
            </a:pPr>
            <a:endParaRPr lang="ru-RU" b="1" dirty="0">
              <a:solidFill>
                <a:srgbClr val="4D4D4D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2643206" cy="373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1041</TotalTime>
  <Words>308</Words>
  <Application>Microsoft Office PowerPoint</Application>
  <PresentationFormat>Экран (4:3)</PresentationFormat>
  <Paragraphs>52</Paragraphs>
  <Slides>21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Трек</vt:lpstr>
      <vt:lpstr>Acrobat Document</vt:lpstr>
      <vt:lpstr>        Портфолио достижений  учителя начальных классов  Иванченко Дарьи Сергеевны</vt:lpstr>
      <vt:lpstr>Презентация PowerPoint</vt:lpstr>
      <vt:lpstr> Славгородский педагогический колледж 2007г.</vt:lpstr>
      <vt:lpstr>Барнаульская государственная педагогическая академия  2010г</vt:lpstr>
      <vt:lpstr>Курсы повышения квалификации</vt:lpstr>
      <vt:lpstr>Презентация PowerPoint</vt:lpstr>
      <vt:lpstr>Тема самообразования:</vt:lpstr>
      <vt:lpstr>Презентация PowerPoint</vt:lpstr>
      <vt:lpstr>Презентация PowerPoint</vt:lpstr>
      <vt:lpstr>Презентация PowerPoint</vt:lpstr>
      <vt:lpstr> Участие во Всероссийских педагогических видеоконференциях   </vt:lpstr>
      <vt:lpstr>дипломы, сертификаты педагогических конкурсов</vt:lpstr>
      <vt:lpstr>Свидетельства о публикации</vt:lpstr>
      <vt:lpstr>Презентация PowerPoint</vt:lpstr>
      <vt:lpstr>Презентация PowerPoint</vt:lpstr>
      <vt:lpstr>Презентация PowerPoint</vt:lpstr>
      <vt:lpstr>Участие в международных конкурсах</vt:lpstr>
      <vt:lpstr>Презентация PowerPoint</vt:lpstr>
      <vt:lpstr>Презентация PowerPoint</vt:lpstr>
      <vt:lpstr>Участие в районных ученических конференциях</vt:lpstr>
      <vt:lpstr>Планы на будущее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Портфолио достижений  учителя начальных классов  Иванченко Дарьи Сергеевны</dc:title>
  <dc:creator>Comp</dc:creator>
  <cp:lastModifiedBy>it</cp:lastModifiedBy>
  <cp:revision>190</cp:revision>
  <dcterms:created xsi:type="dcterms:W3CDTF">2014-03-04T03:14:19Z</dcterms:created>
  <dcterms:modified xsi:type="dcterms:W3CDTF">2016-01-13T09:22:42Z</dcterms:modified>
</cp:coreProperties>
</file>