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0" r:id="rId15"/>
    <p:sldId id="269" r:id="rId16"/>
    <p:sldId id="271" r:id="rId17"/>
    <p:sldId id="272" r:id="rId18"/>
    <p:sldId id="273" r:id="rId19"/>
    <p:sldId id="275" r:id="rId20"/>
    <p:sldId id="276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useTimings="0">
    <p:kiosk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516" y="6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30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E750AB-2773-4312-8941-6AF30F6BD161}" type="datetimeFigureOut">
              <a:rPr lang="ru-RU" smtClean="0"/>
              <a:t>16.09.2015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D07FB5-D86C-41C7-8B48-575671AF16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55544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D07FB5-D86C-41C7-8B48-575671AF16FF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55777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16.09.2015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16.09.2015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16.09.2015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16.09.2015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наталья\Desktop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85" y="11863"/>
            <a:ext cx="9252520" cy="6846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88640"/>
            <a:ext cx="3989663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1520" y="2492896"/>
            <a:ext cx="993254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« </a:t>
            </a:r>
            <a:r>
              <a:rPr lang="ru-RU" sz="8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Знайки</a:t>
            </a:r>
            <a:r>
              <a:rPr lang="ru-RU" sz="8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8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1520" y="5517232"/>
            <a:ext cx="1087209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Наш девиз </a:t>
            </a:r>
            <a:r>
              <a:rPr lang="ru-RU" sz="2000" b="1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« Любим </a:t>
            </a:r>
            <a:r>
              <a:rPr lang="ru-RU" sz="2000" b="1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петь и рисовать, книги разные читать, </a:t>
            </a:r>
            <a:endParaRPr lang="ru-RU" sz="2000" b="1" dirty="0" smtClean="0"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наблюдать и</a:t>
            </a:r>
          </a:p>
          <a:p>
            <a:r>
              <a:rPr lang="ru-RU" sz="2000" b="1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удивляться и друг другу улыбаться. Много разных дел у нас – </a:t>
            </a:r>
            <a:endParaRPr lang="ru-RU" sz="2000" b="1" dirty="0" smtClean="0"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Наша </a:t>
            </a:r>
            <a:r>
              <a:rPr lang="ru-RU" sz="2000" b="1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группа просто класс!»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429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51"/>
    </mc:Choice>
    <mc:Fallback xmlns="">
      <p:transition spd="slow" advTm="4851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наталья\Desktop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E:\презентация\DSC04199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" y="9"/>
            <a:ext cx="4695104" cy="3521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E:\презентация\DSC04202 (2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9669" y="3498494"/>
            <a:ext cx="4454330" cy="3340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E:\презентация\DSC04594 (2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88784"/>
            <a:ext cx="4333942" cy="325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E:\презентация\DSC04595 (2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0445" y="18591"/>
            <a:ext cx="4213555" cy="3160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52626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наталья\Desktop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38213" y="-466725"/>
            <a:ext cx="11020426" cy="779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E:\презентация\DSC04596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38213" y="-453614"/>
            <a:ext cx="4574717" cy="3431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E:\презентация\DSC04597 (2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7496" y="3645024"/>
            <a:ext cx="4574717" cy="3431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E:\презентация\DSC04598 (2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7496" y="-545132"/>
            <a:ext cx="4574717" cy="3431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E:\презентация\DSC04599 (2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38213" y="3622041"/>
            <a:ext cx="4574717" cy="3431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58739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наталья\Desktop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76426" y="5882"/>
            <a:ext cx="11020426" cy="779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E:\презентация\DSC04600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2789" y="213986"/>
            <a:ext cx="4574717" cy="3431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E:\презентация\DSC04601 (2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0093" y="3660870"/>
            <a:ext cx="4574717" cy="3431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E:\презентация\DSC04602 (2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4624" y="3645024"/>
            <a:ext cx="4574717" cy="3431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E:\презентация\DSC04604 (2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4625" y="229832"/>
            <a:ext cx="4574717" cy="3431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16030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наталья\Desktop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38213" y="-466725"/>
            <a:ext cx="11020426" cy="779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468560" y="908720"/>
            <a:ext cx="4080476" cy="33239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В нашей группе на столе,</a:t>
            </a:r>
          </a:p>
          <a:p>
            <a:r>
              <a:rPr lang="ru-RU" sz="2400" b="1" dirty="0" smtClean="0"/>
              <a:t>Во зеленой во стране,</a:t>
            </a:r>
          </a:p>
          <a:p>
            <a:r>
              <a:rPr lang="ru-RU" sz="2400" b="1" dirty="0" smtClean="0"/>
              <a:t>В беленьких горшочках</a:t>
            </a:r>
          </a:p>
          <a:p>
            <a:r>
              <a:rPr lang="ru-RU" sz="2400" b="1" dirty="0" smtClean="0"/>
              <a:t>Подросли цветочки.</a:t>
            </a:r>
          </a:p>
          <a:p>
            <a:r>
              <a:rPr lang="ru-RU" sz="2400" b="1" dirty="0" smtClean="0"/>
              <a:t>Вот розан, герань, </a:t>
            </a:r>
            <a:r>
              <a:rPr lang="ru-RU" sz="2400" b="1" dirty="0" err="1" smtClean="0"/>
              <a:t>толстянка</a:t>
            </a:r>
            <a:r>
              <a:rPr lang="ru-RU" sz="2400" b="1" dirty="0" smtClean="0"/>
              <a:t>,</a:t>
            </a:r>
          </a:p>
          <a:p>
            <a:r>
              <a:rPr lang="ru-RU" sz="2400" b="1" dirty="0" smtClean="0"/>
              <a:t>Толстых кактусов семья.</a:t>
            </a:r>
          </a:p>
          <a:p>
            <a:r>
              <a:rPr lang="ru-RU" sz="2400" b="1" dirty="0" smtClean="0"/>
              <a:t>Их польем мы спозаранку</a:t>
            </a:r>
          </a:p>
          <a:p>
            <a:r>
              <a:rPr lang="ru-RU" sz="2400" b="1" dirty="0" smtClean="0"/>
              <a:t>Я и все мои друзья.</a:t>
            </a:r>
          </a:p>
          <a:p>
            <a:endParaRPr lang="ru-RU" dirty="0"/>
          </a:p>
        </p:txBody>
      </p:sp>
      <p:pic>
        <p:nvPicPr>
          <p:cNvPr id="6147" name="Picture 3" descr="E:\презентация\DSC04612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4016" y="1749719"/>
            <a:ext cx="6621301" cy="4965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42173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наталья\Desktop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38213" y="-466725"/>
            <a:ext cx="11020426" cy="779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324544" y="692696"/>
            <a:ext cx="326666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/>
              <a:t>На окошке таи и тут</a:t>
            </a:r>
          </a:p>
          <a:p>
            <a:r>
              <a:rPr lang="ru-RU" sz="2800" b="1" dirty="0" smtClean="0"/>
              <a:t>Попугайчики  поют</a:t>
            </a:r>
            <a:endParaRPr lang="ru-RU" sz="2800" b="1" dirty="0"/>
          </a:p>
        </p:txBody>
      </p:sp>
      <p:pic>
        <p:nvPicPr>
          <p:cNvPr id="5123" name="Picture 3" descr="E:\презентация\DSC046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646803"/>
            <a:ext cx="6500914" cy="4875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76122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наталья\Desktop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95536"/>
            <a:ext cx="9252520" cy="8253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22888" y="260648"/>
            <a:ext cx="49603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/>
              <a:t>СЮЖЕТНО-РОЛЕВЫЕ ИГРЫ</a:t>
            </a:r>
            <a:endParaRPr lang="ru-RU" sz="3200" b="1" dirty="0"/>
          </a:p>
        </p:txBody>
      </p:sp>
      <p:pic>
        <p:nvPicPr>
          <p:cNvPr id="4099" name="Picture 3" descr="E:\презентация\DSC04629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10230"/>
            <a:ext cx="4935879" cy="3701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E:\презентация\DSC0463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7803" y="2348880"/>
            <a:ext cx="4574717" cy="3431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12387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наталья\Desktop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38213" y="-466725"/>
            <a:ext cx="11020426" cy="779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286000" y="232741"/>
            <a:ext cx="4572000" cy="570547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600" b="1" dirty="0">
                <a:solidFill>
                  <a:srgbClr val="2A2A2A"/>
                </a:solidFill>
                <a:latin typeface="Tahoma"/>
                <a:ea typeface="Times New Roman"/>
                <a:cs typeface="Times New Roman"/>
              </a:rPr>
              <a:t>В </a:t>
            </a:r>
            <a:r>
              <a:rPr lang="ru-RU" sz="1600" b="1" dirty="0">
                <a:latin typeface="Tahoma"/>
                <a:ea typeface="Times New Roman"/>
                <a:cs typeface="Times New Roman"/>
              </a:rPr>
              <a:t>парикмахерской</a:t>
            </a:r>
            <a:r>
              <a:rPr lang="ru-RU" sz="1600" b="1" dirty="0">
                <a:solidFill>
                  <a:srgbClr val="2A2A2A"/>
                </a:solidFill>
                <a:latin typeface="Tahoma"/>
                <a:ea typeface="Times New Roman"/>
                <a:cs typeface="Times New Roman"/>
              </a:rPr>
              <a:t> шикарной</a:t>
            </a:r>
            <a:br>
              <a:rPr lang="ru-RU" sz="1600" b="1" dirty="0">
                <a:solidFill>
                  <a:srgbClr val="2A2A2A"/>
                </a:solidFill>
                <a:latin typeface="Tahoma"/>
                <a:ea typeface="Times New Roman"/>
                <a:cs typeface="Times New Roman"/>
              </a:rPr>
            </a:br>
            <a:r>
              <a:rPr lang="ru-RU" sz="1600" b="1" dirty="0">
                <a:solidFill>
                  <a:srgbClr val="2A2A2A"/>
                </a:solidFill>
                <a:latin typeface="Tahoma"/>
                <a:ea typeface="Times New Roman"/>
                <a:cs typeface="Times New Roman"/>
              </a:rPr>
              <a:t>Есть весь нужный инструмент, </a:t>
            </a:r>
            <a:br>
              <a:rPr lang="ru-RU" sz="1600" b="1" dirty="0">
                <a:solidFill>
                  <a:srgbClr val="2A2A2A"/>
                </a:solidFill>
                <a:latin typeface="Tahoma"/>
                <a:ea typeface="Times New Roman"/>
                <a:cs typeface="Times New Roman"/>
              </a:rPr>
            </a:br>
            <a:r>
              <a:rPr lang="ru-RU" sz="1600" b="1" dirty="0">
                <a:solidFill>
                  <a:srgbClr val="2A2A2A"/>
                </a:solidFill>
                <a:latin typeface="Tahoma"/>
                <a:ea typeface="Times New Roman"/>
                <a:cs typeface="Times New Roman"/>
              </a:rPr>
              <a:t>Тушь, помада, и румяна,</a:t>
            </a:r>
            <a:br>
              <a:rPr lang="ru-RU" sz="1600" b="1" dirty="0">
                <a:solidFill>
                  <a:srgbClr val="2A2A2A"/>
                </a:solidFill>
                <a:latin typeface="Tahoma"/>
                <a:ea typeface="Times New Roman"/>
                <a:cs typeface="Times New Roman"/>
              </a:rPr>
            </a:br>
            <a:r>
              <a:rPr lang="ru-RU" sz="1600" b="1" dirty="0">
                <a:solidFill>
                  <a:srgbClr val="2A2A2A"/>
                </a:solidFill>
                <a:latin typeface="Tahoma"/>
                <a:ea typeface="Times New Roman"/>
                <a:cs typeface="Times New Roman"/>
              </a:rPr>
              <a:t>Вот "Шанели" только нет!</a:t>
            </a:r>
            <a:br>
              <a:rPr lang="ru-RU" sz="1600" b="1" dirty="0">
                <a:solidFill>
                  <a:srgbClr val="2A2A2A"/>
                </a:solidFill>
                <a:latin typeface="Tahoma"/>
                <a:ea typeface="Times New Roman"/>
                <a:cs typeface="Times New Roman"/>
              </a:rPr>
            </a:br>
            <a:r>
              <a:rPr lang="ru-RU" sz="1600" b="1" dirty="0">
                <a:solidFill>
                  <a:srgbClr val="2A2A2A"/>
                </a:solidFill>
                <a:latin typeface="Tahoma"/>
                <a:ea typeface="Times New Roman"/>
                <a:cs typeface="Times New Roman"/>
              </a:rPr>
              <a:t/>
            </a:r>
            <a:br>
              <a:rPr lang="ru-RU" sz="1600" b="1" dirty="0">
                <a:solidFill>
                  <a:srgbClr val="2A2A2A"/>
                </a:solidFill>
                <a:latin typeface="Tahoma"/>
                <a:ea typeface="Times New Roman"/>
                <a:cs typeface="Times New Roman"/>
              </a:rPr>
            </a:br>
            <a:r>
              <a:rPr lang="ru-RU" sz="1600" b="1" dirty="0">
                <a:solidFill>
                  <a:srgbClr val="2A2A2A"/>
                </a:solidFill>
                <a:latin typeface="Tahoma"/>
                <a:ea typeface="Times New Roman"/>
                <a:cs typeface="Times New Roman"/>
              </a:rPr>
              <a:t>Тут Вам сделают прически </a:t>
            </a:r>
            <a:br>
              <a:rPr lang="ru-RU" sz="1600" b="1" dirty="0">
                <a:solidFill>
                  <a:srgbClr val="2A2A2A"/>
                </a:solidFill>
                <a:latin typeface="Tahoma"/>
                <a:ea typeface="Times New Roman"/>
                <a:cs typeface="Times New Roman"/>
              </a:rPr>
            </a:br>
            <a:r>
              <a:rPr lang="ru-RU" sz="1600" b="1" dirty="0">
                <a:solidFill>
                  <a:srgbClr val="2A2A2A"/>
                </a:solidFill>
                <a:latin typeface="Tahoma"/>
                <a:ea typeface="Times New Roman"/>
                <a:cs typeface="Times New Roman"/>
              </a:rPr>
              <a:t>Покороче, подлинней,</a:t>
            </a:r>
            <a:br>
              <a:rPr lang="ru-RU" sz="1600" b="1" dirty="0">
                <a:solidFill>
                  <a:srgbClr val="2A2A2A"/>
                </a:solidFill>
                <a:latin typeface="Tahoma"/>
                <a:ea typeface="Times New Roman"/>
                <a:cs typeface="Times New Roman"/>
              </a:rPr>
            </a:br>
            <a:r>
              <a:rPr lang="ru-RU" sz="1600" b="1" dirty="0">
                <a:solidFill>
                  <a:srgbClr val="2A2A2A"/>
                </a:solidFill>
                <a:latin typeface="Tahoma"/>
                <a:ea typeface="Times New Roman"/>
                <a:cs typeface="Times New Roman"/>
              </a:rPr>
              <a:t>Если куколка захочет, </a:t>
            </a:r>
            <a:br>
              <a:rPr lang="ru-RU" sz="1600" b="1" dirty="0">
                <a:solidFill>
                  <a:srgbClr val="2A2A2A"/>
                </a:solidFill>
                <a:latin typeface="Tahoma"/>
                <a:ea typeface="Times New Roman"/>
                <a:cs typeface="Times New Roman"/>
              </a:rPr>
            </a:br>
            <a:r>
              <a:rPr lang="ru-RU" sz="1600" b="1" dirty="0">
                <a:solidFill>
                  <a:srgbClr val="2A2A2A"/>
                </a:solidFill>
                <a:latin typeface="Tahoma"/>
                <a:ea typeface="Times New Roman"/>
                <a:cs typeface="Times New Roman"/>
              </a:rPr>
              <a:t>Даже пыль стряхнут с ушей!</a:t>
            </a:r>
            <a:br>
              <a:rPr lang="ru-RU" sz="1600" b="1" dirty="0">
                <a:solidFill>
                  <a:srgbClr val="2A2A2A"/>
                </a:solidFill>
                <a:latin typeface="Tahoma"/>
                <a:ea typeface="Times New Roman"/>
                <a:cs typeface="Times New Roman"/>
              </a:rPr>
            </a:br>
            <a:r>
              <a:rPr lang="ru-RU" sz="1600" b="1" dirty="0">
                <a:solidFill>
                  <a:srgbClr val="2A2A2A"/>
                </a:solidFill>
                <a:latin typeface="Tahoma"/>
                <a:ea typeface="Times New Roman"/>
                <a:cs typeface="Times New Roman"/>
              </a:rPr>
              <a:t/>
            </a:r>
            <a:br>
              <a:rPr lang="ru-RU" sz="1600" b="1" dirty="0">
                <a:solidFill>
                  <a:srgbClr val="2A2A2A"/>
                </a:solidFill>
                <a:latin typeface="Tahoma"/>
                <a:ea typeface="Times New Roman"/>
                <a:cs typeface="Times New Roman"/>
              </a:rPr>
            </a:br>
            <a:r>
              <a:rPr lang="ru-RU" sz="1600" b="1" dirty="0">
                <a:solidFill>
                  <a:srgbClr val="2A2A2A"/>
                </a:solidFill>
                <a:latin typeface="Tahoma"/>
                <a:ea typeface="Times New Roman"/>
                <a:cs typeface="Times New Roman"/>
              </a:rPr>
              <a:t>Если очень постараться,</a:t>
            </a:r>
            <a:br>
              <a:rPr lang="ru-RU" sz="1600" b="1" dirty="0">
                <a:solidFill>
                  <a:srgbClr val="2A2A2A"/>
                </a:solidFill>
                <a:latin typeface="Tahoma"/>
                <a:ea typeface="Times New Roman"/>
                <a:cs typeface="Times New Roman"/>
              </a:rPr>
            </a:br>
            <a:r>
              <a:rPr lang="ru-RU" sz="1600" b="1" dirty="0">
                <a:solidFill>
                  <a:srgbClr val="2A2A2A"/>
                </a:solidFill>
                <a:latin typeface="Tahoma"/>
                <a:ea typeface="Times New Roman"/>
                <a:cs typeface="Times New Roman"/>
              </a:rPr>
              <a:t>Сможем так подстричь, завить,</a:t>
            </a:r>
            <a:br>
              <a:rPr lang="ru-RU" sz="1600" b="1" dirty="0">
                <a:solidFill>
                  <a:srgbClr val="2A2A2A"/>
                </a:solidFill>
                <a:latin typeface="Tahoma"/>
                <a:ea typeface="Times New Roman"/>
                <a:cs typeface="Times New Roman"/>
              </a:rPr>
            </a:br>
            <a:r>
              <a:rPr lang="ru-RU" sz="1600" b="1" dirty="0">
                <a:solidFill>
                  <a:srgbClr val="2A2A2A"/>
                </a:solidFill>
                <a:latin typeface="Tahoma"/>
                <a:ea typeface="Times New Roman"/>
                <a:cs typeface="Times New Roman"/>
              </a:rPr>
              <a:t>Что принцессу с замарашкой</a:t>
            </a:r>
            <a:br>
              <a:rPr lang="ru-RU" sz="1600" b="1" dirty="0">
                <a:solidFill>
                  <a:srgbClr val="2A2A2A"/>
                </a:solidFill>
                <a:latin typeface="Tahoma"/>
                <a:ea typeface="Times New Roman"/>
                <a:cs typeface="Times New Roman"/>
              </a:rPr>
            </a:br>
            <a:r>
              <a:rPr lang="ru-RU" sz="1600" b="1" dirty="0">
                <a:solidFill>
                  <a:srgbClr val="2A2A2A"/>
                </a:solidFill>
                <a:latin typeface="Tahoma"/>
                <a:ea typeface="Times New Roman"/>
                <a:cs typeface="Times New Roman"/>
              </a:rPr>
              <a:t>Принц не сможет различить!</a:t>
            </a:r>
            <a:br>
              <a:rPr lang="ru-RU" sz="1600" b="1" dirty="0">
                <a:solidFill>
                  <a:srgbClr val="2A2A2A"/>
                </a:solidFill>
                <a:latin typeface="Tahoma"/>
                <a:ea typeface="Times New Roman"/>
                <a:cs typeface="Times New Roman"/>
              </a:rPr>
            </a:br>
            <a:r>
              <a:rPr lang="ru-RU" sz="1600" b="1" dirty="0">
                <a:solidFill>
                  <a:srgbClr val="2A2A2A"/>
                </a:solidFill>
                <a:latin typeface="Tahoma"/>
                <a:ea typeface="Times New Roman"/>
                <a:cs typeface="Times New Roman"/>
              </a:rPr>
              <a:t/>
            </a:r>
            <a:br>
              <a:rPr lang="ru-RU" sz="1600" b="1" dirty="0">
                <a:solidFill>
                  <a:srgbClr val="2A2A2A"/>
                </a:solidFill>
                <a:latin typeface="Tahoma"/>
                <a:ea typeface="Times New Roman"/>
                <a:cs typeface="Times New Roman"/>
              </a:rPr>
            </a:br>
            <a:r>
              <a:rPr lang="ru-RU" sz="1600" b="1" dirty="0">
                <a:solidFill>
                  <a:srgbClr val="2A2A2A"/>
                </a:solidFill>
                <a:latin typeface="Tahoma"/>
                <a:ea typeface="Times New Roman"/>
                <a:cs typeface="Times New Roman"/>
              </a:rPr>
              <a:t>Будет Золушка с прической</a:t>
            </a:r>
            <a:br>
              <a:rPr lang="ru-RU" sz="1600" b="1" dirty="0">
                <a:solidFill>
                  <a:srgbClr val="2A2A2A"/>
                </a:solidFill>
                <a:latin typeface="Tahoma"/>
                <a:ea typeface="Times New Roman"/>
                <a:cs typeface="Times New Roman"/>
              </a:rPr>
            </a:br>
            <a:r>
              <a:rPr lang="ru-RU" sz="1600" b="1" dirty="0">
                <a:solidFill>
                  <a:srgbClr val="2A2A2A"/>
                </a:solidFill>
                <a:latin typeface="Tahoma"/>
                <a:ea typeface="Times New Roman"/>
                <a:cs typeface="Times New Roman"/>
              </a:rPr>
              <a:t>На балу иметь успех!</a:t>
            </a:r>
            <a:br>
              <a:rPr lang="ru-RU" sz="1600" b="1" dirty="0">
                <a:solidFill>
                  <a:srgbClr val="2A2A2A"/>
                </a:solidFill>
                <a:latin typeface="Tahoma"/>
                <a:ea typeface="Times New Roman"/>
                <a:cs typeface="Times New Roman"/>
              </a:rPr>
            </a:br>
            <a:r>
              <a:rPr lang="ru-RU" sz="1600" b="1" dirty="0">
                <a:solidFill>
                  <a:srgbClr val="2A2A2A"/>
                </a:solidFill>
                <a:latin typeface="Tahoma"/>
                <a:ea typeface="Times New Roman"/>
                <a:cs typeface="Times New Roman"/>
              </a:rPr>
              <a:t>Пострижем её так ловко,</a:t>
            </a:r>
            <a:br>
              <a:rPr lang="ru-RU" sz="1600" b="1" dirty="0">
                <a:solidFill>
                  <a:srgbClr val="2A2A2A"/>
                </a:solidFill>
                <a:latin typeface="Tahoma"/>
                <a:ea typeface="Times New Roman"/>
                <a:cs typeface="Times New Roman"/>
              </a:rPr>
            </a:br>
            <a:r>
              <a:rPr lang="ru-RU" sz="1600" b="1" dirty="0">
                <a:solidFill>
                  <a:srgbClr val="2A2A2A"/>
                </a:solidFill>
                <a:latin typeface="Tahoma"/>
                <a:ea typeface="Times New Roman"/>
                <a:cs typeface="Times New Roman"/>
              </a:rPr>
              <a:t>Будет в зале краше всех!</a:t>
            </a:r>
            <a:r>
              <a:rPr lang="ru-RU" dirty="0">
                <a:solidFill>
                  <a:srgbClr val="2A2A2A"/>
                </a:solidFill>
                <a:latin typeface="Tahoma"/>
                <a:ea typeface="Times New Roman"/>
                <a:cs typeface="Times New Roman"/>
              </a:rPr>
              <a:t/>
            </a:r>
            <a:br>
              <a:rPr lang="ru-RU" dirty="0">
                <a:solidFill>
                  <a:srgbClr val="2A2A2A"/>
                </a:solidFill>
                <a:latin typeface="Tahoma"/>
                <a:ea typeface="Times New Roman"/>
                <a:cs typeface="Times New Roman"/>
              </a:rPr>
            </a:br>
            <a:endParaRPr lang="ru-RU" sz="1400" dirty="0">
              <a:ea typeface="Calibri"/>
              <a:cs typeface="Times New Roman"/>
            </a:endParaRPr>
          </a:p>
        </p:txBody>
      </p:sp>
      <p:pic>
        <p:nvPicPr>
          <p:cNvPr id="9219" name="Picture 3" descr="E:\презентация\DSC0418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8598" y="1196754"/>
            <a:ext cx="3732006" cy="2799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E:\презентация\DSC0418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764704"/>
            <a:ext cx="3972781" cy="2979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E:\презентация\DSC0419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9573" y="3744290"/>
            <a:ext cx="3960000" cy="297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82081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наталья\Desktop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38213" y="-466725"/>
            <a:ext cx="11020426" cy="779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396552" y="1340768"/>
            <a:ext cx="4083682" cy="28315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Этот уголок привлекает всех ребят,</a:t>
            </a:r>
          </a:p>
          <a:p>
            <a:r>
              <a:rPr lang="ru-RU" sz="2000" b="1" dirty="0" smtClean="0"/>
              <a:t>Здесь торжественно и чинно</a:t>
            </a:r>
          </a:p>
          <a:p>
            <a:r>
              <a:rPr lang="ru-RU" sz="2000" b="1" dirty="0" smtClean="0"/>
              <a:t>Книжки умные стоят.</a:t>
            </a:r>
          </a:p>
          <a:p>
            <a:r>
              <a:rPr lang="ru-RU" sz="2000" b="1" dirty="0" smtClean="0"/>
              <a:t>Что, и где, и почему?</a:t>
            </a:r>
          </a:p>
          <a:p>
            <a:r>
              <a:rPr lang="ru-RU" sz="2000" b="1" dirty="0" smtClean="0"/>
              <a:t>Как, когда, откуда?</a:t>
            </a:r>
          </a:p>
          <a:p>
            <a:r>
              <a:rPr lang="ru-RU" sz="2000" b="1" dirty="0" smtClean="0"/>
              <a:t>Все поведают они </a:t>
            </a:r>
          </a:p>
          <a:p>
            <a:r>
              <a:rPr lang="ru-RU" sz="2000" b="1" dirty="0" smtClean="0"/>
              <a:t>Тем, кто верит в чудо!</a:t>
            </a:r>
          </a:p>
          <a:p>
            <a:endParaRPr lang="ru-RU" sz="2000" b="1" dirty="0" smtClean="0"/>
          </a:p>
          <a:p>
            <a:endParaRPr lang="ru-RU" dirty="0"/>
          </a:p>
        </p:txBody>
      </p:sp>
      <p:pic>
        <p:nvPicPr>
          <p:cNvPr id="10243" name="Picture 3" descr="E:\презентация\DSC04641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216883"/>
            <a:ext cx="5898977" cy="4424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94791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наталья\Desktop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38213" y="-466725"/>
            <a:ext cx="11020426" cy="779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E:\презентация\DSC04642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4584" y="980728"/>
            <a:ext cx="4695104" cy="3521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E:\презентация\DSC0464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276872"/>
            <a:ext cx="4574717" cy="3431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4080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наталья\Desktop\Рисунок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38213" y="-466725"/>
            <a:ext cx="11020426" cy="779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-612576" y="476672"/>
            <a:ext cx="7470576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ahoma"/>
                <a:ea typeface="Times New Roman"/>
              </a:rPr>
              <a:t>Под пианино мы поём,</a:t>
            </a:r>
            <a:br>
              <a:rPr lang="ru-RU" b="1" dirty="0">
                <a:latin typeface="Tahoma"/>
                <a:ea typeface="Times New Roman"/>
              </a:rPr>
            </a:br>
            <a:r>
              <a:rPr lang="ru-RU" b="1" dirty="0">
                <a:latin typeface="Tahoma"/>
                <a:ea typeface="Times New Roman"/>
              </a:rPr>
              <a:t>И пляшем и играем! </a:t>
            </a:r>
            <a:br>
              <a:rPr lang="ru-RU" b="1" dirty="0">
                <a:latin typeface="Tahoma"/>
                <a:ea typeface="Times New Roman"/>
              </a:rPr>
            </a:br>
            <a:r>
              <a:rPr lang="ru-RU" b="1" dirty="0">
                <a:latin typeface="Tahoma"/>
                <a:ea typeface="Times New Roman"/>
              </a:rPr>
              <a:t>В просторном зале игровом</a:t>
            </a:r>
            <a:br>
              <a:rPr lang="ru-RU" b="1" dirty="0">
                <a:latin typeface="Tahoma"/>
                <a:ea typeface="Times New Roman"/>
              </a:rPr>
            </a:br>
            <a:r>
              <a:rPr lang="ru-RU" b="1" dirty="0">
                <a:latin typeface="Tahoma"/>
                <a:ea typeface="Times New Roman"/>
              </a:rPr>
              <a:t>Мы вовсе не скучаем!</a:t>
            </a:r>
            <a:br>
              <a:rPr lang="ru-RU" b="1" dirty="0">
                <a:latin typeface="Tahoma"/>
                <a:ea typeface="Times New Roman"/>
              </a:rPr>
            </a:br>
            <a:r>
              <a:rPr lang="ru-RU" b="1" dirty="0">
                <a:latin typeface="Tahoma"/>
                <a:ea typeface="Times New Roman"/>
              </a:rPr>
              <a:t/>
            </a:r>
            <a:br>
              <a:rPr lang="ru-RU" b="1" dirty="0">
                <a:latin typeface="Tahoma"/>
                <a:ea typeface="Times New Roman"/>
              </a:rPr>
            </a:br>
            <a:r>
              <a:rPr lang="ru-RU" b="1" dirty="0">
                <a:latin typeface="Tahoma"/>
                <a:ea typeface="Times New Roman"/>
              </a:rPr>
              <a:t>И в группе куклы не скучают!</a:t>
            </a:r>
            <a:br>
              <a:rPr lang="ru-RU" b="1" dirty="0">
                <a:latin typeface="Tahoma"/>
                <a:ea typeface="Times New Roman"/>
              </a:rPr>
            </a:br>
            <a:r>
              <a:rPr lang="ru-RU" b="1" dirty="0">
                <a:latin typeface="Tahoma"/>
                <a:ea typeface="Times New Roman"/>
              </a:rPr>
              <a:t>Там музыкальный уголок!</a:t>
            </a:r>
            <a:br>
              <a:rPr lang="ru-RU" b="1" dirty="0">
                <a:latin typeface="Tahoma"/>
                <a:ea typeface="Times New Roman"/>
              </a:rPr>
            </a:br>
            <a:r>
              <a:rPr lang="ru-RU" b="1" dirty="0">
                <a:latin typeface="Tahoma"/>
                <a:ea typeface="Times New Roman"/>
              </a:rPr>
              <a:t>В нём дети громко так играют,- </a:t>
            </a:r>
            <a:br>
              <a:rPr lang="ru-RU" b="1" dirty="0">
                <a:latin typeface="Tahoma"/>
                <a:ea typeface="Times New Roman"/>
              </a:rPr>
            </a:br>
            <a:r>
              <a:rPr lang="ru-RU" b="1" dirty="0">
                <a:latin typeface="Tahoma"/>
                <a:ea typeface="Times New Roman"/>
              </a:rPr>
              <a:t>Трясется даже потолок!</a:t>
            </a:r>
            <a:br>
              <a:rPr lang="ru-RU" b="1" dirty="0">
                <a:latin typeface="Tahoma"/>
                <a:ea typeface="Times New Roman"/>
              </a:rPr>
            </a:br>
            <a:r>
              <a:rPr lang="ru-RU" b="1" dirty="0">
                <a:latin typeface="Tahoma"/>
                <a:ea typeface="Times New Roman"/>
              </a:rPr>
              <a:t/>
            </a:r>
            <a:br>
              <a:rPr lang="ru-RU" b="1" dirty="0">
                <a:latin typeface="Tahoma"/>
                <a:ea typeface="Times New Roman"/>
              </a:rPr>
            </a:br>
            <a:r>
              <a:rPr lang="ru-RU" b="1" dirty="0">
                <a:latin typeface="Tahoma"/>
                <a:ea typeface="Times New Roman"/>
              </a:rPr>
              <a:t>У нас ведь много инструментов:</a:t>
            </a:r>
            <a:br>
              <a:rPr lang="ru-RU" b="1" dirty="0">
                <a:latin typeface="Tahoma"/>
                <a:ea typeface="Times New Roman"/>
              </a:rPr>
            </a:br>
            <a:r>
              <a:rPr lang="ru-RU" b="1" dirty="0">
                <a:latin typeface="Tahoma"/>
                <a:ea typeface="Times New Roman"/>
              </a:rPr>
              <a:t>Свирель, гитара, ксилофон, </a:t>
            </a:r>
            <a:br>
              <a:rPr lang="ru-RU" b="1" dirty="0">
                <a:latin typeface="Tahoma"/>
                <a:ea typeface="Times New Roman"/>
              </a:rPr>
            </a:br>
            <a:r>
              <a:rPr lang="ru-RU" b="1" dirty="0">
                <a:latin typeface="Tahoma"/>
                <a:ea typeface="Times New Roman"/>
              </a:rPr>
              <a:t>Труба, гармошка, бубны, флейты</a:t>
            </a:r>
            <a:br>
              <a:rPr lang="ru-RU" b="1" dirty="0">
                <a:latin typeface="Tahoma"/>
                <a:ea typeface="Times New Roman"/>
              </a:rPr>
            </a:br>
            <a:r>
              <a:rPr lang="ru-RU" b="1" dirty="0">
                <a:latin typeface="Tahoma"/>
                <a:ea typeface="Times New Roman"/>
              </a:rPr>
              <a:t>И даже есть аккордеон!</a:t>
            </a:r>
            <a:br>
              <a:rPr lang="ru-RU" b="1" dirty="0">
                <a:latin typeface="Tahoma"/>
                <a:ea typeface="Times New Roman"/>
              </a:rPr>
            </a:br>
            <a:r>
              <a:rPr lang="ru-RU" b="1" dirty="0">
                <a:latin typeface="Tahoma"/>
                <a:ea typeface="Times New Roman"/>
              </a:rPr>
              <a:t/>
            </a:r>
            <a:br>
              <a:rPr lang="ru-RU" b="1" dirty="0">
                <a:latin typeface="Tahoma"/>
                <a:ea typeface="Times New Roman"/>
              </a:rPr>
            </a:br>
            <a:r>
              <a:rPr lang="ru-RU" b="1" dirty="0">
                <a:latin typeface="Tahoma"/>
                <a:ea typeface="Times New Roman"/>
              </a:rPr>
              <a:t>Под нашу музыку поют</a:t>
            </a:r>
            <a:br>
              <a:rPr lang="ru-RU" b="1" dirty="0">
                <a:latin typeface="Tahoma"/>
                <a:ea typeface="Times New Roman"/>
              </a:rPr>
            </a:br>
            <a:r>
              <a:rPr lang="ru-RU" b="1" dirty="0">
                <a:latin typeface="Tahoma"/>
                <a:ea typeface="Times New Roman"/>
              </a:rPr>
              <a:t>И пляшут так старательно</a:t>
            </a:r>
            <a:br>
              <a:rPr lang="ru-RU" b="1" dirty="0">
                <a:latin typeface="Tahoma"/>
                <a:ea typeface="Times New Roman"/>
              </a:rPr>
            </a:br>
            <a:r>
              <a:rPr lang="ru-RU" b="1" dirty="0">
                <a:latin typeface="Tahoma"/>
                <a:ea typeface="Times New Roman"/>
              </a:rPr>
              <a:t>Детишки, куклы, - все вокруг!</a:t>
            </a:r>
            <a:br>
              <a:rPr lang="ru-RU" b="1" dirty="0">
                <a:latin typeface="Tahoma"/>
                <a:ea typeface="Times New Roman"/>
              </a:rPr>
            </a:br>
            <a:r>
              <a:rPr lang="ru-RU" b="1" dirty="0">
                <a:latin typeface="Tahoma"/>
                <a:ea typeface="Times New Roman"/>
              </a:rPr>
              <a:t>И даже воспитатели</a:t>
            </a:r>
            <a:r>
              <a:rPr lang="ru-RU" dirty="0">
                <a:solidFill>
                  <a:srgbClr val="2A2A2A"/>
                </a:solidFill>
                <a:latin typeface="Tahoma"/>
                <a:ea typeface="Times New Roman"/>
              </a:rPr>
              <a:t>! </a:t>
            </a:r>
            <a:endParaRPr lang="ru-RU" dirty="0"/>
          </a:p>
        </p:txBody>
      </p:sp>
      <p:pic>
        <p:nvPicPr>
          <p:cNvPr id="14339" name="Picture 3" descr="E:\презентация\DSC0461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908720"/>
            <a:ext cx="6260139" cy="4695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9477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262" y="1600200"/>
            <a:ext cx="7801476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 descr="C:\Users\наталья\Desktop\Рисунок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38213" y="-243408"/>
            <a:ext cx="11020426" cy="779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14378" y="332656"/>
            <a:ext cx="79152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группе работают воспитатели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наталья\Desktop\работа\ВЫПУСК 2015\один день в д.с\_A9B732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028144"/>
            <a:ext cx="4028250" cy="5730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наталья\Desktop\работа\ВЫПУСК 2015\10 гр 239 выпускной\_A9B573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8851" y="1484784"/>
            <a:ext cx="4014192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1628800"/>
            <a:ext cx="3253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Кодолова Наталья Сергеевна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36851" y="6453336"/>
            <a:ext cx="37569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Гуреева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Надежда Анатольевна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141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наталья\Desktop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38213" y="-466725"/>
            <a:ext cx="11020426" cy="779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43808" y="2852936"/>
            <a:ext cx="5741444" cy="28315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/>
              <a:t>Группу всю мы показали,</a:t>
            </a:r>
          </a:p>
          <a:p>
            <a:r>
              <a:rPr lang="ru-RU" sz="3200" b="1" dirty="0" smtClean="0"/>
              <a:t>О себе все рассказали.</a:t>
            </a:r>
          </a:p>
          <a:p>
            <a:r>
              <a:rPr lang="ru-RU" sz="3200" b="1" dirty="0" smtClean="0"/>
              <a:t>Вас в гости снова будем ждать,</a:t>
            </a:r>
          </a:p>
          <a:p>
            <a:r>
              <a:rPr lang="ru-RU" sz="3200" b="1" dirty="0" smtClean="0"/>
              <a:t>Нам есть еще, что показать!</a:t>
            </a:r>
          </a:p>
          <a:p>
            <a:endParaRPr lang="ru-RU" sz="3200" b="1" dirty="0" smtClean="0"/>
          </a:p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2987824" y="6525344"/>
            <a:ext cx="527900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/>
              <a:t>Спасибо за внимание !</a:t>
            </a:r>
            <a:endParaRPr lang="ru-RU" sz="4000" b="1" dirty="0"/>
          </a:p>
        </p:txBody>
      </p:sp>
    </p:spTree>
    <p:extLst>
      <p:ext uri="{BB962C8B-B14F-4D97-AF65-F5344CB8AC3E}">
        <p14:creationId xmlns:p14="http://schemas.microsoft.com/office/powerpoint/2010/main" val="2649694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0" y="0"/>
            <a:ext cx="8686800" cy="6858000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2050" name="Picture 2" descr="C:\Users\наталья\Desktop\Рисунок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2525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3568" y="476672"/>
            <a:ext cx="86814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Нашу группу посещают 23 замечательных малыша.</a:t>
            </a: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 они разные, но очень-очень дружные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наталья\Desktop\DSC0469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628800"/>
            <a:ext cx="6741688" cy="5056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936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C:\Users\наталья\Desktop\Рисунок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7407" y="0"/>
            <a:ext cx="9396571" cy="7047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779912" y="766220"/>
            <a:ext cx="3078088" cy="628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solidFill>
                  <a:srgbClr val="339966"/>
                </a:solidFill>
                <a:latin typeface="Times New Roman"/>
                <a:ea typeface="Times New Roman"/>
                <a:cs typeface="Times New Roman"/>
              </a:rPr>
              <a:t> </a:t>
            </a:r>
            <a:r>
              <a:rPr lang="ru-RU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Здорово живется нам:</a:t>
            </a:r>
            <a:endParaRPr lang="ru-RU" sz="10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Вопросы здесь, вопросы там.</a:t>
            </a:r>
            <a:endParaRPr lang="ru-RU" sz="10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Любопытны мы, всезнайки,</a:t>
            </a:r>
            <a:endParaRPr lang="ru-RU" sz="10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Мы - </a:t>
            </a:r>
            <a:r>
              <a:rPr lang="ru-RU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вопросозадавайки</a:t>
            </a:r>
            <a:r>
              <a:rPr lang="ru-RU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.</a:t>
            </a:r>
            <a:endParaRPr lang="ru-RU" sz="10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Мы на все дадим ответ:</a:t>
            </a:r>
            <a:endParaRPr lang="ru-RU" sz="10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Что ел суслик на обед?</a:t>
            </a:r>
            <a:endParaRPr lang="ru-RU" sz="10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Почему растет трава?</a:t>
            </a:r>
            <a:endParaRPr lang="ru-RU" sz="10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Знает наша детвора!</a:t>
            </a:r>
            <a:endParaRPr lang="ru-RU" sz="10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Если что-то не пойму,</a:t>
            </a:r>
            <a:endParaRPr lang="ru-RU" sz="10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Я спрошу: "А почему?"</a:t>
            </a:r>
            <a:endParaRPr lang="ru-RU" sz="10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Воспитатель мне поможет,</a:t>
            </a:r>
            <a:endParaRPr lang="ru-RU" sz="10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Правильный ответ предложит</a:t>
            </a:r>
            <a:endParaRPr lang="ru-RU" sz="1000" dirty="0">
              <a:ea typeface="Calibri"/>
              <a:cs typeface="Times New Roman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9512" y="766220"/>
            <a:ext cx="339426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Заходи и посмотри:</a:t>
            </a: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Красота у нас, уют, -</a:t>
            </a: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Знайки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все нас зовут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396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наталья\Desktop\Рисунок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8777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83568" y="620688"/>
            <a:ext cx="474482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родители за детьми приглядывают,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в уголок информации поглядывают,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Здесь интересного много: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Чем занимаемся, какая необходима помощь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 descr="E:\презентация\DSC047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" y="2060848"/>
            <a:ext cx="3972781" cy="2979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E:\презентация\DSC047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0"/>
            <a:ext cx="3852393" cy="2889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E:\презентация\DSC0471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140968"/>
            <a:ext cx="4454330" cy="3340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90052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Picture 2" descr="C:\Users\наталья\Desktop\Рисунок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наталья\Desktop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38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E:\презентация\DSC047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" y="10"/>
            <a:ext cx="4213555" cy="3160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E:\презентация\DSC0471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0445" y="-14955"/>
            <a:ext cx="4213555" cy="3160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E:\презентация\DSC0471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6211" y="3419353"/>
            <a:ext cx="4574717" cy="3431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96711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наталья\Desktop\Рисунок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38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наталья\Desktop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38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043608" y="476672"/>
            <a:ext cx="313367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Играть мы любим очень:</a:t>
            </a: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 знаете, друзья!</a:t>
            </a: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Без игр прожить ребенку</a:t>
            </a: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Никак, никак нельзя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04048" y="1800111"/>
            <a:ext cx="4300152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Много игрушек в детском саду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Наши игрушки стоят на виду.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Кот в  сапогах, длинноухие зайки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барабан, и балалайки.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Куклы нарядные в косах сидят, 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Куклы на зайцев и мишек глядят.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Мы наши игрушки не бьем, не ломаем,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Их у товарищей не отнимаем.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Наши игрушки стоят на виду, -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 у нас общее в детском саду.</a:t>
            </a:r>
          </a:p>
          <a:p>
            <a:endParaRPr lang="ru-RU" dirty="0"/>
          </a:p>
        </p:txBody>
      </p:sp>
      <p:pic>
        <p:nvPicPr>
          <p:cNvPr id="6146" name="Picture 2" descr="E:\презентация\DSC0464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32" y="2492896"/>
            <a:ext cx="4093168" cy="3069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75610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наталья\Desktop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E:\презентация\DSC0463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" y="9"/>
            <a:ext cx="4574717" cy="3431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E:\презентация\DSC04628 (2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282" y="3426962"/>
            <a:ext cx="4574717" cy="3431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26412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наталья\Desktop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83568" y="620688"/>
            <a:ext cx="4327916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/>
              <a:t>Наши милые детишки,</a:t>
            </a:r>
          </a:p>
          <a:p>
            <a:r>
              <a:rPr lang="ru-RU" sz="2800" b="1" dirty="0" smtClean="0"/>
              <a:t>И девчонки и мальчишки,</a:t>
            </a:r>
          </a:p>
          <a:p>
            <a:r>
              <a:rPr lang="ru-RU" sz="2800" b="1" dirty="0" smtClean="0"/>
              <a:t>Любят песни петь, играть, </a:t>
            </a:r>
          </a:p>
          <a:p>
            <a:r>
              <a:rPr lang="ru-RU" sz="2800" b="1" dirty="0" smtClean="0"/>
              <a:t>Книжки разные читать</a:t>
            </a:r>
            <a:endParaRPr lang="ru-RU" sz="2800" b="1" dirty="0"/>
          </a:p>
        </p:txBody>
      </p:sp>
      <p:pic>
        <p:nvPicPr>
          <p:cNvPr id="2050" name="Picture 2" descr="E:\презентация\DSC0419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" y="3250467"/>
            <a:ext cx="4333942" cy="325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:\презентация\DSC04192 (2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1993" y="11"/>
            <a:ext cx="3732006" cy="2799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:\презентация\DSC0419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3340758"/>
            <a:ext cx="4213555" cy="3160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804719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301</TotalTime>
  <Words>323</Words>
  <Application>Microsoft Office PowerPoint</Application>
  <PresentationFormat>Экран (4:3)</PresentationFormat>
  <Paragraphs>73</Paragraphs>
  <Slides>20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наталья</dc:creator>
  <cp:lastModifiedBy>наталья</cp:lastModifiedBy>
  <cp:revision>26</cp:revision>
  <dcterms:created xsi:type="dcterms:W3CDTF">2015-09-15T06:39:51Z</dcterms:created>
  <dcterms:modified xsi:type="dcterms:W3CDTF">2015-09-16T04:25:04Z</dcterms:modified>
</cp:coreProperties>
</file>