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F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555D6-4338-4120-A142-B469A2CCE9E2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91E3-E995-4691-9D9B-A590A7E8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555D6-4338-4120-A142-B469A2CCE9E2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91E3-E995-4691-9D9B-A590A7E8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555D6-4338-4120-A142-B469A2CCE9E2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91E3-E995-4691-9D9B-A590A7E8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555D6-4338-4120-A142-B469A2CCE9E2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91E3-E995-4691-9D9B-A590A7E8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555D6-4338-4120-A142-B469A2CCE9E2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91E3-E995-4691-9D9B-A590A7E8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555D6-4338-4120-A142-B469A2CCE9E2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91E3-E995-4691-9D9B-A590A7E8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555D6-4338-4120-A142-B469A2CCE9E2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91E3-E995-4691-9D9B-A590A7E8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555D6-4338-4120-A142-B469A2CCE9E2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91E3-E995-4691-9D9B-A590A7E8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555D6-4338-4120-A142-B469A2CCE9E2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91E3-E995-4691-9D9B-A590A7E8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555D6-4338-4120-A142-B469A2CCE9E2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91E3-E995-4691-9D9B-A590A7E8D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B555D6-4338-4120-A142-B469A2CCE9E2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91E3-E995-4691-9D9B-A590A7E8D89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B555D6-4338-4120-A142-B469A2CCE9E2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2791E3-E995-4691-9D9B-A590A7E8D8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 класс по теме: «</a:t>
            </a:r>
            <a:r>
              <a:rPr lang="ru-RU" dirty="0" err="1" smtClean="0"/>
              <a:t>Креативный</a:t>
            </a:r>
            <a:r>
              <a:rPr lang="ru-RU" dirty="0" smtClean="0"/>
              <a:t>  настольный театр»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7988424" cy="144016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По произведению С.Я. Маршака «С</a:t>
            </a:r>
            <a:r>
              <a:rPr lang="ru-RU" sz="1800" b="1" dirty="0" smtClean="0"/>
              <a:t>к</a:t>
            </a:r>
            <a:r>
              <a:rPr lang="ru-RU" sz="1800" b="1" dirty="0" smtClean="0"/>
              <a:t>азка о глупом мышонке»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Воспитатель Пестерева Елена Юрьевна</a:t>
            </a:r>
          </a:p>
          <a:p>
            <a:r>
              <a:rPr lang="ru-RU" sz="1800" b="1" dirty="0" smtClean="0"/>
              <a:t> МКДОУ «Светлячок»</a:t>
            </a:r>
          </a:p>
          <a:p>
            <a:r>
              <a:rPr lang="ru-RU" sz="1800" b="1" dirty="0" smtClean="0"/>
              <a:t>р.п.Юрты</a:t>
            </a:r>
            <a:endParaRPr lang="ru-RU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29-02-16_02.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  <p:sp>
        <p:nvSpPr>
          <p:cNvPr id="6" name="TextBox 5"/>
          <p:cNvSpPr txBox="1"/>
          <p:nvPr/>
        </p:nvSpPr>
        <p:spPr>
          <a:xfrm>
            <a:off x="971600" y="472514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Берем старый детский сапожок и войлочную стельку и шьем норку для мышонка и его мамы.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7497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Оставляем отверстие для крыши, аккуратно обметываем.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29-02-16_02.23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83880" cy="60576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Помещаем персонажей из киндер яиц, примеряем.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29-02-16_02.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476672"/>
            <a:ext cx="5583767" cy="41878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Пришиваем  крышу из меха </a:t>
            </a:r>
            <a:r>
              <a:rPr lang="ru-RU" sz="2800" dirty="0" err="1" smtClean="0">
                <a:solidFill>
                  <a:srgbClr val="FF0000"/>
                </a:solidFill>
              </a:rPr>
              <a:t>чернобурой</a:t>
            </a:r>
            <a:r>
              <a:rPr lang="ru-RU" sz="2800" dirty="0" smtClean="0">
                <a:solidFill>
                  <a:srgbClr val="FF0000"/>
                </a:solidFill>
              </a:rPr>
              <a:t> лисы.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29-02-16_02.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Домик для мышонка и его мамы готов!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29-02-16_02.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Можно показывать спектакль!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Благодарю за внимание 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29-02-16_02.57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">
      <a:dk1>
        <a:srgbClr val="00B0F0"/>
      </a:dk1>
      <a:lt1>
        <a:srgbClr val="FFE635"/>
      </a:lt1>
      <a:dk2>
        <a:srgbClr val="244582"/>
      </a:dk2>
      <a:lt2>
        <a:srgbClr val="CEB400"/>
      </a:lt2>
      <a:accent1>
        <a:srgbClr val="EA6E59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</TotalTime>
  <Words>82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Мастер класс по теме: «Креативный  настольный театр»</vt:lpstr>
      <vt:lpstr>Слайд 2</vt:lpstr>
      <vt:lpstr>Оставляем отверстие для крыши, аккуратно обметываем.</vt:lpstr>
      <vt:lpstr>Помещаем персонажей из киндер яиц, примеряем.</vt:lpstr>
      <vt:lpstr>Пришиваем  крышу из меха чернобурой лисы. </vt:lpstr>
      <vt:lpstr>Домик для мышонка и его мамы готов!</vt:lpstr>
      <vt:lpstr>Можно показывать спектакль! Благодарю за внимание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по теме: «Криативный  настольный театр»</dc:title>
  <dc:creator>Аркадий</dc:creator>
  <cp:lastModifiedBy>Аркадий</cp:lastModifiedBy>
  <cp:revision>5</cp:revision>
  <dcterms:created xsi:type="dcterms:W3CDTF">2016-10-08T04:18:24Z</dcterms:created>
  <dcterms:modified xsi:type="dcterms:W3CDTF">2016-10-08T05:08:07Z</dcterms:modified>
</cp:coreProperties>
</file>