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diagrams/layout3.xml" ContentType="application/vnd.openxmlformats-officedocument.drawingml.diagram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804" r:id="rId2"/>
    <p:sldMasterId id="2147483816" r:id="rId3"/>
    <p:sldMasterId id="2147483828" r:id="rId4"/>
    <p:sldMasterId id="2147483840" r:id="rId5"/>
    <p:sldMasterId id="2147483853" r:id="rId6"/>
    <p:sldMasterId id="2147483865" r:id="rId7"/>
    <p:sldMasterId id="2147483878" r:id="rId8"/>
    <p:sldMasterId id="2147483890" r:id="rId9"/>
    <p:sldMasterId id="2147483902" r:id="rId10"/>
    <p:sldMasterId id="2147483914" r:id="rId11"/>
    <p:sldMasterId id="2147483927" r:id="rId12"/>
    <p:sldMasterId id="2147483939" r:id="rId13"/>
    <p:sldMasterId id="2147483951" r:id="rId14"/>
    <p:sldMasterId id="2147483964" r:id="rId15"/>
    <p:sldMasterId id="2147483976" r:id="rId16"/>
    <p:sldMasterId id="2147483988" r:id="rId17"/>
    <p:sldMasterId id="2147484000" r:id="rId18"/>
    <p:sldMasterId id="2147484012" r:id="rId19"/>
    <p:sldMasterId id="2147484024" r:id="rId20"/>
    <p:sldMasterId id="2147484036" r:id="rId21"/>
    <p:sldMasterId id="2147484048" r:id="rId22"/>
  </p:sldMasterIdLst>
  <p:sldIdLst>
    <p:sldId id="258" r:id="rId23"/>
    <p:sldId id="259" r:id="rId24"/>
    <p:sldId id="261" r:id="rId25"/>
    <p:sldId id="262" r:id="rId26"/>
    <p:sldId id="263" r:id="rId27"/>
    <p:sldId id="264" r:id="rId28"/>
    <p:sldId id="265" r:id="rId29"/>
    <p:sldId id="271" r:id="rId30"/>
    <p:sldId id="274" r:id="rId31"/>
    <p:sldId id="275" r:id="rId32"/>
    <p:sldId id="277" r:id="rId33"/>
    <p:sldId id="279" r:id="rId34"/>
    <p:sldId id="289" r:id="rId35"/>
    <p:sldId id="290" r:id="rId36"/>
    <p:sldId id="291" r:id="rId37"/>
    <p:sldId id="295" r:id="rId38"/>
    <p:sldId id="280" r:id="rId39"/>
    <p:sldId id="281" r:id="rId40"/>
    <p:sldId id="282" r:id="rId41"/>
    <p:sldId id="292" r:id="rId42"/>
    <p:sldId id="283" r:id="rId43"/>
    <p:sldId id="284" r:id="rId44"/>
    <p:sldId id="285" r:id="rId45"/>
    <p:sldId id="286" r:id="rId46"/>
    <p:sldId id="287" r:id="rId47"/>
    <p:sldId id="288" r:id="rId48"/>
    <p:sldId id="293" r:id="rId49"/>
    <p:sldId id="294" r:id="rId50"/>
  </p:sldIdLst>
  <p:sldSz cx="6858000" cy="9144000" type="screen4x3"/>
  <p:notesSz cx="6858000" cy="9686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4A025E"/>
    <a:srgbClr val="FF99CC"/>
    <a:srgbClr val="66CCFF"/>
    <a:srgbClr val="CC66FF"/>
    <a:srgbClr val="CCECFF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8" autoAdjust="0"/>
  </p:normalViewPr>
  <p:slideViewPr>
    <p:cSldViewPr>
      <p:cViewPr varScale="1">
        <p:scale>
          <a:sx n="47" d="100"/>
          <a:sy n="47" d="100"/>
        </p:scale>
        <p:origin x="-142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0593014917534416"/>
          <c:y val="4.2245912946019634E-2"/>
          <c:w val="0.65266927412105813"/>
          <c:h val="0.8080118556524602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34.700000000000003</c:v>
                </c:pt>
                <c:pt idx="1">
                  <c:v>43.4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Val val="1"/>
        </c:dLbls>
        <c:shape val="box"/>
        <c:axId val="69390336"/>
        <c:axId val="69391872"/>
        <c:axId val="93015552"/>
      </c:bar3DChart>
      <c:catAx>
        <c:axId val="6939033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7030A0"/>
                </a:solidFill>
              </a:defRPr>
            </a:pPr>
            <a:endParaRPr lang="ru-RU"/>
          </a:p>
        </c:txPr>
        <c:crossAx val="69391872"/>
        <c:crosses val="autoZero"/>
        <c:auto val="1"/>
        <c:lblAlgn val="ctr"/>
        <c:lblOffset val="100"/>
      </c:catAx>
      <c:valAx>
        <c:axId val="69391872"/>
        <c:scaling>
          <c:orientation val="minMax"/>
        </c:scaling>
        <c:axPos val="l"/>
        <c:majorGridlines/>
        <c:numFmt formatCode="General" sourceLinked="1"/>
        <c:tickLblPos val="nextTo"/>
        <c:crossAx val="69390336"/>
        <c:crosses val="autoZero"/>
        <c:crossBetween val="between"/>
      </c:valAx>
      <c:serAx>
        <c:axId val="9301555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9391872"/>
        <c:crosses val="autoZero"/>
      </c:serAx>
      <c:spPr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11257871600125258"/>
          <c:y val="0.87673696907556142"/>
          <c:w val="0.78320306582096766"/>
          <c:h val="8.4159096052504129E-2"/>
        </c:manualLayout>
      </c:layout>
      <c:spPr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b="1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выше нормы</c:v>
                </c:pt>
              </c:strCache>
            </c:strRef>
          </c:tx>
          <c:spPr>
            <a:solidFill>
              <a:srgbClr val="FF99CC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нормы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dLbls>
          <c:showVal val="1"/>
        </c:dLbls>
        <c:shape val="cone"/>
        <c:axId val="93103616"/>
        <c:axId val="93105152"/>
        <c:axId val="0"/>
      </c:bar3DChart>
      <c:catAx>
        <c:axId val="9310361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  <c:crossAx val="93105152"/>
        <c:crosses val="autoZero"/>
        <c:auto val="1"/>
        <c:lblAlgn val="ctr"/>
        <c:lblOffset val="100"/>
      </c:catAx>
      <c:valAx>
        <c:axId val="93105152"/>
        <c:scaling>
          <c:orientation val="minMax"/>
        </c:scaling>
        <c:delete val="1"/>
        <c:axPos val="l"/>
        <c:numFmt formatCode="General" sourceLinked="1"/>
        <c:tickLblPos val="none"/>
        <c:crossAx val="93103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2088126571795052E-2"/>
          <c:y val="0.92152927452505273"/>
          <c:w val="0.92116280009291773"/>
          <c:h val="6.2009591526867393E-2"/>
        </c:manualLayout>
      </c:layout>
      <c:spPr>
        <a:noFill/>
        <a:ln w="2857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2000"/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1347853241531742"/>
          <c:w val="0.91564946889959242"/>
          <c:h val="0.461246798403780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русский язык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77</c:v>
                </c:pt>
                <c:pt idx="2">
                  <c:v>78</c:v>
                </c:pt>
              </c:numCache>
            </c:numRef>
          </c:val>
        </c:ser>
        <c:dLbls/>
      </c:pie3DChart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064546864685407"/>
          <c:w val="1"/>
          <c:h val="0.2625710132579763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2000"/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</c:v>
                </c:pt>
                <c:pt idx="1">
                  <c:v>79</c:v>
                </c:pt>
                <c:pt idx="2">
                  <c:v>80</c:v>
                </c:pt>
              </c:numCache>
            </c:numRef>
          </c:val>
        </c:ser>
        <c:dLbls/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2142292831660659"/>
          <c:w val="0.98981836088349417"/>
          <c:h val="0.249182189633250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2000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чтение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2007 - 2008гг</c:v>
                </c:pt>
                <c:pt idx="1">
                  <c:v>2008 - 2009гг</c:v>
                </c:pt>
                <c:pt idx="2">
                  <c:v>2011 - 2012гг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</c:v>
                </c:pt>
                <c:pt idx="1">
                  <c:v>91</c:v>
                </c:pt>
                <c:pt idx="2">
                  <c:v>83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4A025E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1.8771945173519978E-2"/>
          <c:y val="0.73608487945783863"/>
          <c:w val="0.97727092446777564"/>
          <c:h val="0.2360673375472906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6.3371391076115488E-2"/>
          <c:y val="4.3031021244553103E-2"/>
          <c:w val="0.74949241761446528"/>
          <c:h val="0.6675885839073436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призёры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Лист1!$A$2:$A$10</c:f>
              <c:strCache>
                <c:ptCount val="9"/>
                <c:pt idx="0">
                  <c:v>Русс.медв.</c:v>
                </c:pt>
                <c:pt idx="1">
                  <c:v>Snail</c:v>
                </c:pt>
                <c:pt idx="2">
                  <c:v>Уникум</c:v>
                </c:pt>
                <c:pt idx="3">
                  <c:v>УрФо</c:v>
                </c:pt>
                <c:pt idx="4">
                  <c:v>Genius Logicus</c:v>
                </c:pt>
                <c:pt idx="5">
                  <c:v>Совёнок</c:v>
                </c:pt>
                <c:pt idx="6">
                  <c:v>ЭМУ</c:v>
                </c:pt>
                <c:pt idx="7">
                  <c:v>Кенгуру</c:v>
                </c:pt>
                <c:pt idx="8">
                  <c:v>Творчество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rgbClr val="FF505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Лист1!$A$2:$A$10</c:f>
              <c:strCache>
                <c:ptCount val="9"/>
                <c:pt idx="0">
                  <c:v>Русс.медв.</c:v>
                </c:pt>
                <c:pt idx="1">
                  <c:v>Snail</c:v>
                </c:pt>
                <c:pt idx="2">
                  <c:v>Уникум</c:v>
                </c:pt>
                <c:pt idx="3">
                  <c:v>УрФо</c:v>
                </c:pt>
                <c:pt idx="4">
                  <c:v>Genius Logicus</c:v>
                </c:pt>
                <c:pt idx="5">
                  <c:v>Совёнок</c:v>
                </c:pt>
                <c:pt idx="6">
                  <c:v>ЭМУ</c:v>
                </c:pt>
                <c:pt idx="7">
                  <c:v>Кенгуру</c:v>
                </c:pt>
                <c:pt idx="8">
                  <c:v>Творчество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24</c:v>
                </c:pt>
                <c:pt idx="1">
                  <c:v>10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</c:numCache>
            </c:numRef>
          </c:val>
        </c:ser>
        <c:dLbls>
          <c:showVal val="1"/>
        </c:dLbls>
        <c:shape val="pyramid"/>
        <c:axId val="96673792"/>
        <c:axId val="96675328"/>
        <c:axId val="95297984"/>
      </c:bar3DChart>
      <c:catAx>
        <c:axId val="96673792"/>
        <c:scaling>
          <c:orientation val="minMax"/>
        </c:scaling>
        <c:axPos val="b"/>
        <c:tickLblPos val="nextTo"/>
        <c:crossAx val="96675328"/>
        <c:crosses val="autoZero"/>
        <c:auto val="1"/>
        <c:lblAlgn val="ctr"/>
        <c:lblOffset val="100"/>
      </c:catAx>
      <c:valAx>
        <c:axId val="96675328"/>
        <c:scaling>
          <c:orientation val="minMax"/>
        </c:scaling>
        <c:axPos val="l"/>
        <c:majorGridlines/>
        <c:numFmt formatCode="General" sourceLinked="1"/>
        <c:tickLblPos val="nextTo"/>
        <c:crossAx val="96673792"/>
        <c:crosses val="autoZero"/>
        <c:crossBetween val="between"/>
      </c:valAx>
      <c:serAx>
        <c:axId val="95297984"/>
        <c:scaling>
          <c:orientation val="minMax"/>
        </c:scaling>
        <c:delete val="1"/>
        <c:axPos val="b"/>
        <c:tickLblPos val="none"/>
        <c:crossAx val="96675328"/>
        <c:crosses val="autoZero"/>
      </c:serAx>
    </c:plotArea>
    <c:legend>
      <c:legendPos val="r"/>
      <c:layout>
        <c:manualLayout>
          <c:xMode val="edge"/>
          <c:yMode val="edge"/>
          <c:x val="0.82799708369787173"/>
          <c:y val="0.39738763594168586"/>
          <c:w val="0.17200291630212891"/>
          <c:h val="0.18108064245584921"/>
        </c:manualLayout>
      </c:layout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752E6-2E11-431F-B77E-2105439117D9}" type="doc">
      <dgm:prSet loTypeId="urn:microsoft.com/office/officeart/2005/8/layout/radial5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F5F093D-CC73-44C0-8C80-8DB5650C87C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Используемые педагогические технологии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95C969-368E-4FC1-B138-46963DFBBF86}" type="parTrans" cxnId="{70C0D269-8C4A-44F1-A89E-C24FC022479F}">
      <dgm:prSet/>
      <dgm:spPr/>
      <dgm:t>
        <a:bodyPr/>
        <a:lstStyle/>
        <a:p>
          <a:endParaRPr lang="ru-RU"/>
        </a:p>
      </dgm:t>
    </dgm:pt>
    <dgm:pt modelId="{60B3BAEE-F397-4151-970B-AF013169A41E}" type="sibTrans" cxnId="{70C0D269-8C4A-44F1-A89E-C24FC022479F}">
      <dgm:prSet/>
      <dgm:spPr/>
      <dgm:t>
        <a:bodyPr/>
        <a:lstStyle/>
        <a:p>
          <a:endParaRPr lang="ru-RU"/>
        </a:p>
      </dgm:t>
    </dgm:pt>
    <dgm:pt modelId="{DC19A804-EE66-4590-A26B-B35A86ADF9AE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4A025E"/>
              </a:solidFill>
            </a:rPr>
            <a:t>Игровые технологии</a:t>
          </a:r>
          <a:endParaRPr lang="ru-RU" sz="2000" b="1" dirty="0">
            <a:solidFill>
              <a:srgbClr val="4A025E"/>
            </a:solidFill>
          </a:endParaRPr>
        </a:p>
      </dgm:t>
    </dgm:pt>
    <dgm:pt modelId="{4B2CB812-D156-45D9-897A-7C580569814E}" type="parTrans" cxnId="{1998E7CB-66FE-4401-9364-920DA901C662}">
      <dgm:prSet/>
      <dgm:spPr/>
      <dgm:t>
        <a:bodyPr/>
        <a:lstStyle/>
        <a:p>
          <a:endParaRPr lang="ru-RU"/>
        </a:p>
      </dgm:t>
    </dgm:pt>
    <dgm:pt modelId="{ABF1CC86-2761-4A91-BA89-FF06DADF0E63}" type="sibTrans" cxnId="{1998E7CB-66FE-4401-9364-920DA901C662}">
      <dgm:prSet/>
      <dgm:spPr/>
      <dgm:t>
        <a:bodyPr/>
        <a:lstStyle/>
        <a:p>
          <a:endParaRPr lang="ru-RU"/>
        </a:p>
      </dgm:t>
    </dgm:pt>
    <dgm:pt modelId="{C20D7F9B-4BDC-4159-A3FB-6ED712318A35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2000" b="1" dirty="0" err="1" smtClean="0">
              <a:solidFill>
                <a:srgbClr val="4A025E"/>
              </a:solidFill>
            </a:rPr>
            <a:t>Информа-ционно</a:t>
          </a:r>
          <a:r>
            <a:rPr lang="ru-RU" sz="2000" b="1" dirty="0" smtClean="0">
              <a:solidFill>
                <a:srgbClr val="4A025E"/>
              </a:solidFill>
            </a:rPr>
            <a:t> – </a:t>
          </a:r>
          <a:r>
            <a:rPr lang="ru-RU" sz="2000" b="1" dirty="0" err="1" smtClean="0">
              <a:solidFill>
                <a:srgbClr val="4A025E"/>
              </a:solidFill>
            </a:rPr>
            <a:t>коммуника-ционные</a:t>
          </a:r>
          <a:r>
            <a:rPr lang="ru-RU" sz="2000" b="1" dirty="0" smtClean="0">
              <a:solidFill>
                <a:srgbClr val="4A025E"/>
              </a:solidFill>
            </a:rPr>
            <a:t> технологии</a:t>
          </a:r>
          <a:endParaRPr lang="ru-RU" sz="2000" b="1" dirty="0">
            <a:solidFill>
              <a:srgbClr val="4A025E"/>
            </a:solidFill>
          </a:endParaRPr>
        </a:p>
      </dgm:t>
    </dgm:pt>
    <dgm:pt modelId="{59BAAF56-060B-4D0C-99F5-B3A61717B9CE}" type="parTrans" cxnId="{A4E97B55-D605-4541-9116-B24ECD6B5730}">
      <dgm:prSet/>
      <dgm:spPr/>
      <dgm:t>
        <a:bodyPr/>
        <a:lstStyle/>
        <a:p>
          <a:endParaRPr lang="ru-RU"/>
        </a:p>
      </dgm:t>
    </dgm:pt>
    <dgm:pt modelId="{47F90E31-91F2-483D-876A-90D4DA80B8AD}" type="sibTrans" cxnId="{A4E97B55-D605-4541-9116-B24ECD6B5730}">
      <dgm:prSet/>
      <dgm:spPr/>
      <dgm:t>
        <a:bodyPr/>
        <a:lstStyle/>
        <a:p>
          <a:endParaRPr lang="ru-RU"/>
        </a:p>
      </dgm:t>
    </dgm:pt>
    <dgm:pt modelId="{3CBD8C06-C47D-411C-971B-89435195D8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4A025E"/>
              </a:solidFill>
            </a:rPr>
            <a:t>Технология развития творческого потенциала В. И. Левина</a:t>
          </a:r>
          <a:endParaRPr lang="ru-RU" sz="2000" b="1" dirty="0">
            <a:solidFill>
              <a:srgbClr val="4A025E"/>
            </a:solidFill>
          </a:endParaRPr>
        </a:p>
      </dgm:t>
    </dgm:pt>
    <dgm:pt modelId="{C9A832B8-8E9F-43E1-AA70-1C0D8F33E183}" type="parTrans" cxnId="{6A9986E6-6347-4639-A72F-25E95AF73738}">
      <dgm:prSet/>
      <dgm:spPr/>
      <dgm:t>
        <a:bodyPr/>
        <a:lstStyle/>
        <a:p>
          <a:endParaRPr lang="ru-RU"/>
        </a:p>
      </dgm:t>
    </dgm:pt>
    <dgm:pt modelId="{B772077C-CD29-4558-B902-BE2574C3D1B9}" type="sibTrans" cxnId="{6A9986E6-6347-4639-A72F-25E95AF73738}">
      <dgm:prSet/>
      <dgm:spPr/>
      <dgm:t>
        <a:bodyPr/>
        <a:lstStyle/>
        <a:p>
          <a:endParaRPr lang="ru-RU"/>
        </a:p>
      </dgm:t>
    </dgm:pt>
    <dgm:pt modelId="{FB204FEC-7254-4D39-B121-8D46826B6303}">
      <dgm:prSet phldrT="[Текст]"/>
      <dgm:spPr/>
      <dgm:t>
        <a:bodyPr/>
        <a:lstStyle/>
        <a:p>
          <a:endParaRPr lang="ru-RU" dirty="0"/>
        </a:p>
      </dgm:t>
    </dgm:pt>
    <dgm:pt modelId="{E159055C-4344-4CC6-9C23-DF9969CCC352}" type="parTrans" cxnId="{CD532CE2-FF93-443D-8103-870BA1173FE6}">
      <dgm:prSet/>
      <dgm:spPr/>
      <dgm:t>
        <a:bodyPr/>
        <a:lstStyle/>
        <a:p>
          <a:endParaRPr lang="ru-RU"/>
        </a:p>
      </dgm:t>
    </dgm:pt>
    <dgm:pt modelId="{AF19302A-AE2D-4BB2-916D-78933456D03A}" type="sibTrans" cxnId="{CD532CE2-FF93-443D-8103-870BA1173FE6}">
      <dgm:prSet/>
      <dgm:spPr/>
      <dgm:t>
        <a:bodyPr/>
        <a:lstStyle/>
        <a:p>
          <a:endParaRPr lang="ru-RU"/>
        </a:p>
      </dgm:t>
    </dgm:pt>
    <dgm:pt modelId="{C9D2C2C8-4345-425D-88B3-64F4742DEFD3}">
      <dgm:prSet phldrT="[Текст]" phldr="1"/>
      <dgm:spPr/>
      <dgm:t>
        <a:bodyPr/>
        <a:lstStyle/>
        <a:p>
          <a:endParaRPr lang="ru-RU"/>
        </a:p>
      </dgm:t>
    </dgm:pt>
    <dgm:pt modelId="{07CCCDC0-1314-4303-9F08-0B43F6E80EC4}" type="parTrans" cxnId="{85DC9173-4BA7-40DA-BDC3-FAFA6401A00B}">
      <dgm:prSet/>
      <dgm:spPr/>
      <dgm:t>
        <a:bodyPr/>
        <a:lstStyle/>
        <a:p>
          <a:endParaRPr lang="ru-RU"/>
        </a:p>
      </dgm:t>
    </dgm:pt>
    <dgm:pt modelId="{3F509EF9-4340-4705-AD06-C4B8F21506C6}" type="sibTrans" cxnId="{85DC9173-4BA7-40DA-BDC3-FAFA6401A00B}">
      <dgm:prSet/>
      <dgm:spPr/>
      <dgm:t>
        <a:bodyPr/>
        <a:lstStyle/>
        <a:p>
          <a:endParaRPr lang="ru-RU"/>
        </a:p>
      </dgm:t>
    </dgm:pt>
    <dgm:pt modelId="{BFDE7336-35A7-499F-86FB-38A2D7B132C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900" b="1" dirty="0" smtClean="0">
              <a:solidFill>
                <a:srgbClr val="4A025E"/>
              </a:solidFill>
            </a:rPr>
            <a:t>Технология </a:t>
          </a:r>
          <a:r>
            <a:rPr lang="ru-RU" sz="1900" b="1" dirty="0" err="1" smtClean="0">
              <a:solidFill>
                <a:srgbClr val="4A025E"/>
              </a:solidFill>
            </a:rPr>
            <a:t>Н.В.Лысенковой</a:t>
          </a:r>
          <a:r>
            <a:rPr lang="ru-RU" sz="1900" b="1" dirty="0" smtClean="0">
              <a:solidFill>
                <a:srgbClr val="4A025E"/>
              </a:solidFill>
            </a:rPr>
            <a:t>: перспективно-опережающее обучение.</a:t>
          </a:r>
          <a:endParaRPr lang="ru-RU" sz="1900" b="1" dirty="0">
            <a:solidFill>
              <a:srgbClr val="4A025E"/>
            </a:solidFill>
          </a:endParaRPr>
        </a:p>
      </dgm:t>
    </dgm:pt>
    <dgm:pt modelId="{2A9DD3E8-92A2-4D23-A18C-973DEABEB413}" type="parTrans" cxnId="{D2557747-F571-48BD-B38C-9015EEEAE91F}">
      <dgm:prSet/>
      <dgm:spPr/>
      <dgm:t>
        <a:bodyPr/>
        <a:lstStyle/>
        <a:p>
          <a:endParaRPr lang="ru-RU"/>
        </a:p>
      </dgm:t>
    </dgm:pt>
    <dgm:pt modelId="{C866CC0F-DB72-4A1C-8325-4EBF16618C47}" type="sibTrans" cxnId="{D2557747-F571-48BD-B38C-9015EEEAE91F}">
      <dgm:prSet/>
      <dgm:spPr/>
      <dgm:t>
        <a:bodyPr/>
        <a:lstStyle/>
        <a:p>
          <a:endParaRPr lang="ru-RU"/>
        </a:p>
      </dgm:t>
    </dgm:pt>
    <dgm:pt modelId="{A3A62D00-A203-407C-AE50-20A2F104DA0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4A025E"/>
              </a:solidFill>
            </a:rPr>
            <a:t>Технология </a:t>
          </a:r>
          <a:r>
            <a:rPr lang="ru-RU" sz="2000" b="1" dirty="0" err="1" smtClean="0">
              <a:solidFill>
                <a:srgbClr val="4A025E"/>
              </a:solidFill>
            </a:rPr>
            <a:t>дифферен-цированного</a:t>
          </a:r>
          <a:r>
            <a:rPr lang="ru-RU" sz="2000" b="1" dirty="0" smtClean="0">
              <a:solidFill>
                <a:srgbClr val="4A025E"/>
              </a:solidFill>
            </a:rPr>
            <a:t> обучения</a:t>
          </a:r>
          <a:endParaRPr lang="ru-RU" sz="2000" b="1" dirty="0">
            <a:solidFill>
              <a:srgbClr val="4A025E"/>
            </a:solidFill>
          </a:endParaRPr>
        </a:p>
      </dgm:t>
    </dgm:pt>
    <dgm:pt modelId="{3ADF08BF-CE39-415B-A03E-11E1476FCF79}" type="parTrans" cxnId="{8D667E14-249E-4C8A-8A0F-C345D0DFDBB4}">
      <dgm:prSet/>
      <dgm:spPr/>
      <dgm:t>
        <a:bodyPr/>
        <a:lstStyle/>
        <a:p>
          <a:endParaRPr lang="ru-RU"/>
        </a:p>
      </dgm:t>
    </dgm:pt>
    <dgm:pt modelId="{CD2F1533-4689-40F3-BA5B-90FE4CDC15BA}" type="sibTrans" cxnId="{8D667E14-249E-4C8A-8A0F-C345D0DFDBB4}">
      <dgm:prSet/>
      <dgm:spPr/>
      <dgm:t>
        <a:bodyPr/>
        <a:lstStyle/>
        <a:p>
          <a:endParaRPr lang="ru-RU"/>
        </a:p>
      </dgm:t>
    </dgm:pt>
    <dgm:pt modelId="{D12CCBA5-2CC2-4160-8B1A-0E87E331FFB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4A025E"/>
              </a:solidFill>
            </a:rPr>
            <a:t>Личностно – ориентированное обучение и воспитание И. С. </a:t>
          </a:r>
          <a:r>
            <a:rPr lang="ru-RU" sz="2000" b="1" dirty="0" err="1" smtClean="0">
              <a:solidFill>
                <a:srgbClr val="4A025E"/>
              </a:solidFill>
            </a:rPr>
            <a:t>Якиманской</a:t>
          </a:r>
          <a:endParaRPr lang="ru-RU" sz="2000" b="1" dirty="0">
            <a:solidFill>
              <a:srgbClr val="4A025E"/>
            </a:solidFill>
          </a:endParaRPr>
        </a:p>
      </dgm:t>
    </dgm:pt>
    <dgm:pt modelId="{20387DEB-FEB0-4448-837B-4FFCA6BD563E}" type="parTrans" cxnId="{8EB95AFF-BC11-4DCB-872B-81A654F2DADB}">
      <dgm:prSet/>
      <dgm:spPr/>
      <dgm:t>
        <a:bodyPr/>
        <a:lstStyle/>
        <a:p>
          <a:endParaRPr lang="ru-RU"/>
        </a:p>
      </dgm:t>
    </dgm:pt>
    <dgm:pt modelId="{A94D4E6F-FA23-4236-9B0C-3D73878E14FA}" type="sibTrans" cxnId="{8EB95AFF-BC11-4DCB-872B-81A654F2DADB}">
      <dgm:prSet/>
      <dgm:spPr/>
      <dgm:t>
        <a:bodyPr/>
        <a:lstStyle/>
        <a:p>
          <a:endParaRPr lang="ru-RU"/>
        </a:p>
      </dgm:t>
    </dgm:pt>
    <dgm:pt modelId="{6C7FE8AF-35F4-4725-A7AF-E14E94139BB9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 err="1" smtClean="0">
              <a:solidFill>
                <a:srgbClr val="4A025E"/>
              </a:solidFill>
            </a:rPr>
            <a:t>Этно-культуро-логическая</a:t>
          </a:r>
          <a:r>
            <a:rPr lang="ru-RU" sz="2000" b="1" dirty="0" smtClean="0">
              <a:solidFill>
                <a:srgbClr val="4A025E"/>
              </a:solidFill>
            </a:rPr>
            <a:t> технология</a:t>
          </a:r>
          <a:endParaRPr lang="ru-RU" sz="2000" b="1" dirty="0">
            <a:solidFill>
              <a:srgbClr val="4A025E"/>
            </a:solidFill>
          </a:endParaRPr>
        </a:p>
      </dgm:t>
    </dgm:pt>
    <dgm:pt modelId="{99BEA274-8793-4900-AE87-21AE1CBF0A12}" type="parTrans" cxnId="{9C2F4D3D-D5FB-42D2-B5F6-3E880DA92130}">
      <dgm:prSet/>
      <dgm:spPr/>
      <dgm:t>
        <a:bodyPr/>
        <a:lstStyle/>
        <a:p>
          <a:endParaRPr lang="ru-RU"/>
        </a:p>
      </dgm:t>
    </dgm:pt>
    <dgm:pt modelId="{BEB4D0B4-D29C-4543-8525-1BD5A1F6631B}" type="sibTrans" cxnId="{9C2F4D3D-D5FB-42D2-B5F6-3E880DA92130}">
      <dgm:prSet/>
      <dgm:spPr/>
      <dgm:t>
        <a:bodyPr/>
        <a:lstStyle/>
        <a:p>
          <a:endParaRPr lang="ru-RU"/>
        </a:p>
      </dgm:t>
    </dgm:pt>
    <dgm:pt modelId="{97C6041B-37FF-4AAB-9D47-CDEFCF4EDAC2}" type="pres">
      <dgm:prSet presAssocID="{8D1752E6-2E11-431F-B77E-2105439117D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F79580-B9EA-4AC9-8C0F-ED2DCABC0A96}" type="pres">
      <dgm:prSet presAssocID="{0F5F093D-CC73-44C0-8C80-8DB5650C87CC}" presName="centerShape" presStyleLbl="node0" presStyleIdx="0" presStyleCnt="1" custScaleX="122471" custScaleY="128403"/>
      <dgm:spPr/>
      <dgm:t>
        <a:bodyPr/>
        <a:lstStyle/>
        <a:p>
          <a:endParaRPr lang="ru-RU"/>
        </a:p>
      </dgm:t>
    </dgm:pt>
    <dgm:pt modelId="{B64414E5-0EB2-48ED-A472-07D9F63F020E}" type="pres">
      <dgm:prSet presAssocID="{4B2CB812-D156-45D9-897A-7C580569814E}" presName="parTrans" presStyleLbl="sibTrans2D1" presStyleIdx="0" presStyleCnt="7"/>
      <dgm:spPr/>
      <dgm:t>
        <a:bodyPr/>
        <a:lstStyle/>
        <a:p>
          <a:endParaRPr lang="ru-RU"/>
        </a:p>
      </dgm:t>
    </dgm:pt>
    <dgm:pt modelId="{2215C370-5F56-44E9-B711-9C39EB9426DA}" type="pres">
      <dgm:prSet presAssocID="{4B2CB812-D156-45D9-897A-7C580569814E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6B3802F2-9793-44D1-AF5B-7CD5723691F1}" type="pres">
      <dgm:prSet presAssocID="{DC19A804-EE66-4590-A26B-B35A86ADF9AE}" presName="node" presStyleLbl="node1" presStyleIdx="0" presStyleCnt="7" custScaleX="132316" custRadScaleRad="99661" custRadScaleInc="6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1AD48-A426-4115-9493-47A71669A3F5}" type="pres">
      <dgm:prSet presAssocID="{59BAAF56-060B-4D0C-99F5-B3A61717B9CE}" presName="parTrans" presStyleLbl="sibTrans2D1" presStyleIdx="1" presStyleCnt="7"/>
      <dgm:spPr/>
      <dgm:t>
        <a:bodyPr/>
        <a:lstStyle/>
        <a:p>
          <a:endParaRPr lang="ru-RU"/>
        </a:p>
      </dgm:t>
    </dgm:pt>
    <dgm:pt modelId="{D748AFAE-166B-4E01-88AE-E6211763D3DB}" type="pres">
      <dgm:prSet presAssocID="{59BAAF56-060B-4D0C-99F5-B3A61717B9CE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F32E7C49-B0AD-482F-97AB-A810D8F3DD5C}" type="pres">
      <dgm:prSet presAssocID="{C20D7F9B-4BDC-4159-A3FB-6ED712318A35}" presName="node" presStyleLbl="node1" presStyleIdx="1" presStyleCnt="7" custScaleX="132806" custScaleY="119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571C3-83BF-4C54-8C8D-291062C620E1}" type="pres">
      <dgm:prSet presAssocID="{C9A832B8-8E9F-43E1-AA70-1C0D8F33E183}" presName="parTrans" presStyleLbl="sibTrans2D1" presStyleIdx="2" presStyleCnt="7"/>
      <dgm:spPr/>
      <dgm:t>
        <a:bodyPr/>
        <a:lstStyle/>
        <a:p>
          <a:endParaRPr lang="ru-RU"/>
        </a:p>
      </dgm:t>
    </dgm:pt>
    <dgm:pt modelId="{05273EF2-72C8-4825-8413-A4CF8AC41145}" type="pres">
      <dgm:prSet presAssocID="{C9A832B8-8E9F-43E1-AA70-1C0D8F33E183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B57E0280-B16A-43FE-980F-F5B6A3EFE3EC}" type="pres">
      <dgm:prSet presAssocID="{3CBD8C06-C47D-411C-971B-89435195D851}" presName="node" presStyleLbl="node1" presStyleIdx="2" presStyleCnt="7" custScaleX="119763" custScaleY="153469" custRadScaleRad="91802" custRadScaleInc="3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362E5-7B4A-4941-AEA9-FC73D00243A6}" type="pres">
      <dgm:prSet presAssocID="{3ADF08BF-CE39-415B-A03E-11E1476FCF79}" presName="parTrans" presStyleLbl="sibTrans2D1" presStyleIdx="3" presStyleCnt="7"/>
      <dgm:spPr/>
      <dgm:t>
        <a:bodyPr/>
        <a:lstStyle/>
        <a:p>
          <a:endParaRPr lang="ru-RU"/>
        </a:p>
      </dgm:t>
    </dgm:pt>
    <dgm:pt modelId="{4E68A53B-E04C-4327-BBF5-73E4DE47064B}" type="pres">
      <dgm:prSet presAssocID="{3ADF08BF-CE39-415B-A03E-11E1476FCF79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E48CEA6-FCD4-4511-A159-C369BAEA7DFB}" type="pres">
      <dgm:prSet presAssocID="{A3A62D00-A203-407C-AE50-20A2F104DA08}" presName="node" presStyleLbl="node1" presStyleIdx="3" presStyleCnt="7" custScaleX="142505" custScaleY="116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93C3E-AA2C-43B5-8C1F-A1A3E94F25B5}" type="pres">
      <dgm:prSet presAssocID="{20387DEB-FEB0-4448-837B-4FFCA6BD563E}" presName="parTrans" presStyleLbl="sibTrans2D1" presStyleIdx="4" presStyleCnt="7"/>
      <dgm:spPr/>
      <dgm:t>
        <a:bodyPr/>
        <a:lstStyle/>
        <a:p>
          <a:endParaRPr lang="ru-RU"/>
        </a:p>
      </dgm:t>
    </dgm:pt>
    <dgm:pt modelId="{ED69E6C8-F756-45A7-AA83-E4971C4B7E78}" type="pres">
      <dgm:prSet presAssocID="{20387DEB-FEB0-4448-837B-4FFCA6BD563E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E3C3FDD8-FB34-4C69-8762-AC70AD6586A7}" type="pres">
      <dgm:prSet presAssocID="{D12CCBA5-2CC2-4160-8B1A-0E87E331FFB8}" presName="node" presStyleLbl="node1" presStyleIdx="4" presStyleCnt="7" custScaleX="160371" custScaleY="115900" custRadScaleRad="101183" custRadScaleInc="-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E13DB-9527-400C-91E7-3562DCC483BB}" type="pres">
      <dgm:prSet presAssocID="{99BEA274-8793-4900-AE87-21AE1CBF0A12}" presName="parTrans" presStyleLbl="sibTrans2D1" presStyleIdx="5" presStyleCnt="7"/>
      <dgm:spPr/>
      <dgm:t>
        <a:bodyPr/>
        <a:lstStyle/>
        <a:p>
          <a:endParaRPr lang="ru-RU"/>
        </a:p>
      </dgm:t>
    </dgm:pt>
    <dgm:pt modelId="{A90D1E76-06D7-4C0F-9FF3-9E57EFD30E7D}" type="pres">
      <dgm:prSet presAssocID="{99BEA274-8793-4900-AE87-21AE1CBF0A12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60C2CEDD-CE9B-4D00-A4BA-5F5F1FA19FD9}" type="pres">
      <dgm:prSet presAssocID="{6C7FE8AF-35F4-4725-A7AF-E14E94139BB9}" presName="node" presStyleLbl="node1" presStyleIdx="5" presStyleCnt="7" custScaleX="104719" custScaleY="143646" custRadScaleRad="86342" custRadScaleInc="-9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88D0A-6C62-4FBC-94A1-5A8B5500E42E}" type="pres">
      <dgm:prSet presAssocID="{2A9DD3E8-92A2-4D23-A18C-973DEABEB413}" presName="parTrans" presStyleLbl="sibTrans2D1" presStyleIdx="6" presStyleCnt="7"/>
      <dgm:spPr/>
      <dgm:t>
        <a:bodyPr/>
        <a:lstStyle/>
        <a:p>
          <a:endParaRPr lang="ru-RU"/>
        </a:p>
      </dgm:t>
    </dgm:pt>
    <dgm:pt modelId="{32729915-28B9-44D0-8641-6808960290A7}" type="pres">
      <dgm:prSet presAssocID="{2A9DD3E8-92A2-4D23-A18C-973DEABEB413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1B9F41AD-A4E2-48D4-B219-7537067F8D04}" type="pres">
      <dgm:prSet presAssocID="{BFDE7336-35A7-499F-86FB-38A2D7B132C8}" presName="node" presStyleLbl="node1" presStyleIdx="6" presStyleCnt="7" custScaleX="142988" custScaleY="134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4F2EC2-7BD6-4FA6-8C68-1E1073BF2EFB}" type="presOf" srcId="{C20D7F9B-4BDC-4159-A3FB-6ED712318A35}" destId="{F32E7C49-B0AD-482F-97AB-A810D8F3DD5C}" srcOrd="0" destOrd="0" presId="urn:microsoft.com/office/officeart/2005/8/layout/radial5"/>
    <dgm:cxn modelId="{813A2A04-8CAD-4C90-BF79-9FF2AFBF4640}" type="presOf" srcId="{59BAAF56-060B-4D0C-99F5-B3A61717B9CE}" destId="{D748AFAE-166B-4E01-88AE-E6211763D3DB}" srcOrd="1" destOrd="0" presId="urn:microsoft.com/office/officeart/2005/8/layout/radial5"/>
    <dgm:cxn modelId="{CD532CE2-FF93-443D-8103-870BA1173FE6}" srcId="{8D1752E6-2E11-431F-B77E-2105439117D9}" destId="{FB204FEC-7254-4D39-B121-8D46826B6303}" srcOrd="1" destOrd="0" parTransId="{E159055C-4344-4CC6-9C23-DF9969CCC352}" sibTransId="{AF19302A-AE2D-4BB2-916D-78933456D03A}"/>
    <dgm:cxn modelId="{A4E97B55-D605-4541-9116-B24ECD6B5730}" srcId="{0F5F093D-CC73-44C0-8C80-8DB5650C87CC}" destId="{C20D7F9B-4BDC-4159-A3FB-6ED712318A35}" srcOrd="1" destOrd="0" parTransId="{59BAAF56-060B-4D0C-99F5-B3A61717B9CE}" sibTransId="{47F90E31-91F2-483D-876A-90D4DA80B8AD}"/>
    <dgm:cxn modelId="{1998E7CB-66FE-4401-9364-920DA901C662}" srcId="{0F5F093D-CC73-44C0-8C80-8DB5650C87CC}" destId="{DC19A804-EE66-4590-A26B-B35A86ADF9AE}" srcOrd="0" destOrd="0" parTransId="{4B2CB812-D156-45D9-897A-7C580569814E}" sibTransId="{ABF1CC86-2761-4A91-BA89-FF06DADF0E63}"/>
    <dgm:cxn modelId="{70C0D269-8C4A-44F1-A89E-C24FC022479F}" srcId="{8D1752E6-2E11-431F-B77E-2105439117D9}" destId="{0F5F093D-CC73-44C0-8C80-8DB5650C87CC}" srcOrd="0" destOrd="0" parTransId="{E995C969-368E-4FC1-B138-46963DFBBF86}" sibTransId="{60B3BAEE-F397-4151-970B-AF013169A41E}"/>
    <dgm:cxn modelId="{012BC074-54C9-4502-9648-43B538B4A3EC}" type="presOf" srcId="{2A9DD3E8-92A2-4D23-A18C-973DEABEB413}" destId="{32729915-28B9-44D0-8641-6808960290A7}" srcOrd="1" destOrd="0" presId="urn:microsoft.com/office/officeart/2005/8/layout/radial5"/>
    <dgm:cxn modelId="{8D667E14-249E-4C8A-8A0F-C345D0DFDBB4}" srcId="{0F5F093D-CC73-44C0-8C80-8DB5650C87CC}" destId="{A3A62D00-A203-407C-AE50-20A2F104DA08}" srcOrd="3" destOrd="0" parTransId="{3ADF08BF-CE39-415B-A03E-11E1476FCF79}" sibTransId="{CD2F1533-4689-40F3-BA5B-90FE4CDC15BA}"/>
    <dgm:cxn modelId="{2B72E6E6-2B83-433D-A681-CE99BF629F96}" type="presOf" srcId="{20387DEB-FEB0-4448-837B-4FFCA6BD563E}" destId="{ED69E6C8-F756-45A7-AA83-E4971C4B7E78}" srcOrd="1" destOrd="0" presId="urn:microsoft.com/office/officeart/2005/8/layout/radial5"/>
    <dgm:cxn modelId="{8EB95AFF-BC11-4DCB-872B-81A654F2DADB}" srcId="{0F5F093D-CC73-44C0-8C80-8DB5650C87CC}" destId="{D12CCBA5-2CC2-4160-8B1A-0E87E331FFB8}" srcOrd="4" destOrd="0" parTransId="{20387DEB-FEB0-4448-837B-4FFCA6BD563E}" sibTransId="{A94D4E6F-FA23-4236-9B0C-3D73878E14FA}"/>
    <dgm:cxn modelId="{8B9F796F-2B55-4EB9-9FDB-DB8252B3AD18}" type="presOf" srcId="{A3A62D00-A203-407C-AE50-20A2F104DA08}" destId="{2E48CEA6-FCD4-4511-A159-C369BAEA7DFB}" srcOrd="0" destOrd="0" presId="urn:microsoft.com/office/officeart/2005/8/layout/radial5"/>
    <dgm:cxn modelId="{9C2F4D3D-D5FB-42D2-B5F6-3E880DA92130}" srcId="{0F5F093D-CC73-44C0-8C80-8DB5650C87CC}" destId="{6C7FE8AF-35F4-4725-A7AF-E14E94139BB9}" srcOrd="5" destOrd="0" parTransId="{99BEA274-8793-4900-AE87-21AE1CBF0A12}" sibTransId="{BEB4D0B4-D29C-4543-8525-1BD5A1F6631B}"/>
    <dgm:cxn modelId="{D2557747-F571-48BD-B38C-9015EEEAE91F}" srcId="{0F5F093D-CC73-44C0-8C80-8DB5650C87CC}" destId="{BFDE7336-35A7-499F-86FB-38A2D7B132C8}" srcOrd="6" destOrd="0" parTransId="{2A9DD3E8-92A2-4D23-A18C-973DEABEB413}" sibTransId="{C866CC0F-DB72-4A1C-8325-4EBF16618C47}"/>
    <dgm:cxn modelId="{8AE6F8BB-5ABB-4903-A638-E41C1692FC17}" type="presOf" srcId="{0F5F093D-CC73-44C0-8C80-8DB5650C87CC}" destId="{27F79580-B9EA-4AC9-8C0F-ED2DCABC0A96}" srcOrd="0" destOrd="0" presId="urn:microsoft.com/office/officeart/2005/8/layout/radial5"/>
    <dgm:cxn modelId="{926551D6-3C1A-44C1-BA56-02A1A2CEB29E}" type="presOf" srcId="{2A9DD3E8-92A2-4D23-A18C-973DEABEB413}" destId="{9B988D0A-6C62-4FBC-94A1-5A8B5500E42E}" srcOrd="0" destOrd="0" presId="urn:microsoft.com/office/officeart/2005/8/layout/radial5"/>
    <dgm:cxn modelId="{9953DC90-47D6-4F85-8336-BAD6F5786E07}" type="presOf" srcId="{99BEA274-8793-4900-AE87-21AE1CBF0A12}" destId="{85EE13DB-9527-400C-91E7-3562DCC483BB}" srcOrd="0" destOrd="0" presId="urn:microsoft.com/office/officeart/2005/8/layout/radial5"/>
    <dgm:cxn modelId="{6A9986E6-6347-4639-A72F-25E95AF73738}" srcId="{0F5F093D-CC73-44C0-8C80-8DB5650C87CC}" destId="{3CBD8C06-C47D-411C-971B-89435195D851}" srcOrd="2" destOrd="0" parTransId="{C9A832B8-8E9F-43E1-AA70-1C0D8F33E183}" sibTransId="{B772077C-CD29-4558-B902-BE2574C3D1B9}"/>
    <dgm:cxn modelId="{85DC9173-4BA7-40DA-BDC3-FAFA6401A00B}" srcId="{8D1752E6-2E11-431F-B77E-2105439117D9}" destId="{C9D2C2C8-4345-425D-88B3-64F4742DEFD3}" srcOrd="2" destOrd="0" parTransId="{07CCCDC0-1314-4303-9F08-0B43F6E80EC4}" sibTransId="{3F509EF9-4340-4705-AD06-C4B8F21506C6}"/>
    <dgm:cxn modelId="{1CAC523D-94A9-4F2D-99A2-4735F9241D3A}" type="presOf" srcId="{C9A832B8-8E9F-43E1-AA70-1C0D8F33E183}" destId="{09B571C3-83BF-4C54-8C8D-291062C620E1}" srcOrd="0" destOrd="0" presId="urn:microsoft.com/office/officeart/2005/8/layout/radial5"/>
    <dgm:cxn modelId="{51B63389-3EF7-4C36-974A-6793A7DBAB81}" type="presOf" srcId="{8D1752E6-2E11-431F-B77E-2105439117D9}" destId="{97C6041B-37FF-4AAB-9D47-CDEFCF4EDAC2}" srcOrd="0" destOrd="0" presId="urn:microsoft.com/office/officeart/2005/8/layout/radial5"/>
    <dgm:cxn modelId="{6BD83DEE-150D-4253-A908-CD74311BB893}" type="presOf" srcId="{DC19A804-EE66-4590-A26B-B35A86ADF9AE}" destId="{6B3802F2-9793-44D1-AF5B-7CD5723691F1}" srcOrd="0" destOrd="0" presId="urn:microsoft.com/office/officeart/2005/8/layout/radial5"/>
    <dgm:cxn modelId="{F7D23FB2-6E5A-49A3-B93C-4DD7703B8BF1}" type="presOf" srcId="{C9A832B8-8E9F-43E1-AA70-1C0D8F33E183}" destId="{05273EF2-72C8-4825-8413-A4CF8AC41145}" srcOrd="1" destOrd="0" presId="urn:microsoft.com/office/officeart/2005/8/layout/radial5"/>
    <dgm:cxn modelId="{DCA3AE7A-B2F4-4D64-A2AB-7115D9D09DF6}" type="presOf" srcId="{59BAAF56-060B-4D0C-99F5-B3A61717B9CE}" destId="{4DB1AD48-A426-4115-9493-47A71669A3F5}" srcOrd="0" destOrd="0" presId="urn:microsoft.com/office/officeart/2005/8/layout/radial5"/>
    <dgm:cxn modelId="{FDC3D602-8FD2-4F40-9002-FEB26900270B}" type="presOf" srcId="{3ADF08BF-CE39-415B-A03E-11E1476FCF79}" destId="{941362E5-7B4A-4941-AEA9-FC73D00243A6}" srcOrd="0" destOrd="0" presId="urn:microsoft.com/office/officeart/2005/8/layout/radial5"/>
    <dgm:cxn modelId="{2B35F91D-1392-4B53-A1C6-783B684D8CD7}" type="presOf" srcId="{4B2CB812-D156-45D9-897A-7C580569814E}" destId="{2215C370-5F56-44E9-B711-9C39EB9426DA}" srcOrd="1" destOrd="0" presId="urn:microsoft.com/office/officeart/2005/8/layout/radial5"/>
    <dgm:cxn modelId="{196F0314-522C-400F-80A7-1D295C43913F}" type="presOf" srcId="{4B2CB812-D156-45D9-897A-7C580569814E}" destId="{B64414E5-0EB2-48ED-A472-07D9F63F020E}" srcOrd="0" destOrd="0" presId="urn:microsoft.com/office/officeart/2005/8/layout/radial5"/>
    <dgm:cxn modelId="{7AE5FC8F-AF15-4F83-B9A4-54F073DE62A3}" type="presOf" srcId="{20387DEB-FEB0-4448-837B-4FFCA6BD563E}" destId="{84093C3E-AA2C-43B5-8C1F-A1A3E94F25B5}" srcOrd="0" destOrd="0" presId="urn:microsoft.com/office/officeart/2005/8/layout/radial5"/>
    <dgm:cxn modelId="{3F64EAB8-111A-4232-8CC8-E3C247ABE3D5}" type="presOf" srcId="{D12CCBA5-2CC2-4160-8B1A-0E87E331FFB8}" destId="{E3C3FDD8-FB34-4C69-8762-AC70AD6586A7}" srcOrd="0" destOrd="0" presId="urn:microsoft.com/office/officeart/2005/8/layout/radial5"/>
    <dgm:cxn modelId="{D14B9BA6-222A-40C2-81C4-E72995CD025A}" type="presOf" srcId="{3CBD8C06-C47D-411C-971B-89435195D851}" destId="{B57E0280-B16A-43FE-980F-F5B6A3EFE3EC}" srcOrd="0" destOrd="0" presId="urn:microsoft.com/office/officeart/2005/8/layout/radial5"/>
    <dgm:cxn modelId="{976243B8-B75B-486B-8A9E-6FEBD6F43AF0}" type="presOf" srcId="{3ADF08BF-CE39-415B-A03E-11E1476FCF79}" destId="{4E68A53B-E04C-4327-BBF5-73E4DE47064B}" srcOrd="1" destOrd="0" presId="urn:microsoft.com/office/officeart/2005/8/layout/radial5"/>
    <dgm:cxn modelId="{3A79ED6A-0C6D-4516-8184-0024BE37C881}" type="presOf" srcId="{BFDE7336-35A7-499F-86FB-38A2D7B132C8}" destId="{1B9F41AD-A4E2-48D4-B219-7537067F8D04}" srcOrd="0" destOrd="0" presId="urn:microsoft.com/office/officeart/2005/8/layout/radial5"/>
    <dgm:cxn modelId="{52D7D16A-4845-4579-AE4E-93797C42B13B}" type="presOf" srcId="{6C7FE8AF-35F4-4725-A7AF-E14E94139BB9}" destId="{60C2CEDD-CE9B-4D00-A4BA-5F5F1FA19FD9}" srcOrd="0" destOrd="0" presId="urn:microsoft.com/office/officeart/2005/8/layout/radial5"/>
    <dgm:cxn modelId="{97EB751C-D610-4191-A5C6-1D910BD86D98}" type="presOf" srcId="{99BEA274-8793-4900-AE87-21AE1CBF0A12}" destId="{A90D1E76-06D7-4C0F-9FF3-9E57EFD30E7D}" srcOrd="1" destOrd="0" presId="urn:microsoft.com/office/officeart/2005/8/layout/radial5"/>
    <dgm:cxn modelId="{0E714EB4-EE43-4277-9A6B-3BD3204B9DAE}" type="presParOf" srcId="{97C6041B-37FF-4AAB-9D47-CDEFCF4EDAC2}" destId="{27F79580-B9EA-4AC9-8C0F-ED2DCABC0A96}" srcOrd="0" destOrd="0" presId="urn:microsoft.com/office/officeart/2005/8/layout/radial5"/>
    <dgm:cxn modelId="{58CE7136-AC0F-40D5-8358-266154D9AA73}" type="presParOf" srcId="{97C6041B-37FF-4AAB-9D47-CDEFCF4EDAC2}" destId="{B64414E5-0EB2-48ED-A472-07D9F63F020E}" srcOrd="1" destOrd="0" presId="urn:microsoft.com/office/officeart/2005/8/layout/radial5"/>
    <dgm:cxn modelId="{896012E7-A6F3-4786-92A8-177BB29E32EC}" type="presParOf" srcId="{B64414E5-0EB2-48ED-A472-07D9F63F020E}" destId="{2215C370-5F56-44E9-B711-9C39EB9426DA}" srcOrd="0" destOrd="0" presId="urn:microsoft.com/office/officeart/2005/8/layout/radial5"/>
    <dgm:cxn modelId="{F86EDE0F-F169-44FB-A6A1-B69FE01DD50A}" type="presParOf" srcId="{97C6041B-37FF-4AAB-9D47-CDEFCF4EDAC2}" destId="{6B3802F2-9793-44D1-AF5B-7CD5723691F1}" srcOrd="2" destOrd="0" presId="urn:microsoft.com/office/officeart/2005/8/layout/radial5"/>
    <dgm:cxn modelId="{A0B1884E-B5FA-4A3B-8CEE-7CDA1E20EF7E}" type="presParOf" srcId="{97C6041B-37FF-4AAB-9D47-CDEFCF4EDAC2}" destId="{4DB1AD48-A426-4115-9493-47A71669A3F5}" srcOrd="3" destOrd="0" presId="urn:microsoft.com/office/officeart/2005/8/layout/radial5"/>
    <dgm:cxn modelId="{C47E7212-F6FA-4DD3-853A-CE4A6316AA30}" type="presParOf" srcId="{4DB1AD48-A426-4115-9493-47A71669A3F5}" destId="{D748AFAE-166B-4E01-88AE-E6211763D3DB}" srcOrd="0" destOrd="0" presId="urn:microsoft.com/office/officeart/2005/8/layout/radial5"/>
    <dgm:cxn modelId="{FD497BBA-C472-4A04-A32C-CE5DC7D0DB1E}" type="presParOf" srcId="{97C6041B-37FF-4AAB-9D47-CDEFCF4EDAC2}" destId="{F32E7C49-B0AD-482F-97AB-A810D8F3DD5C}" srcOrd="4" destOrd="0" presId="urn:microsoft.com/office/officeart/2005/8/layout/radial5"/>
    <dgm:cxn modelId="{AF4DBC1D-A490-4B77-81CA-B5E5C03534CB}" type="presParOf" srcId="{97C6041B-37FF-4AAB-9D47-CDEFCF4EDAC2}" destId="{09B571C3-83BF-4C54-8C8D-291062C620E1}" srcOrd="5" destOrd="0" presId="urn:microsoft.com/office/officeart/2005/8/layout/radial5"/>
    <dgm:cxn modelId="{038C3E1D-C960-4ACE-B018-B04753244C48}" type="presParOf" srcId="{09B571C3-83BF-4C54-8C8D-291062C620E1}" destId="{05273EF2-72C8-4825-8413-A4CF8AC41145}" srcOrd="0" destOrd="0" presId="urn:microsoft.com/office/officeart/2005/8/layout/radial5"/>
    <dgm:cxn modelId="{1F709163-C4A6-4C3A-ABD8-91AD426BBFCA}" type="presParOf" srcId="{97C6041B-37FF-4AAB-9D47-CDEFCF4EDAC2}" destId="{B57E0280-B16A-43FE-980F-F5B6A3EFE3EC}" srcOrd="6" destOrd="0" presId="urn:microsoft.com/office/officeart/2005/8/layout/radial5"/>
    <dgm:cxn modelId="{F06670D8-270C-45C3-92B7-D6593DC8AE89}" type="presParOf" srcId="{97C6041B-37FF-4AAB-9D47-CDEFCF4EDAC2}" destId="{941362E5-7B4A-4941-AEA9-FC73D00243A6}" srcOrd="7" destOrd="0" presId="urn:microsoft.com/office/officeart/2005/8/layout/radial5"/>
    <dgm:cxn modelId="{78A51046-57A4-49CC-BC87-861809892C2E}" type="presParOf" srcId="{941362E5-7B4A-4941-AEA9-FC73D00243A6}" destId="{4E68A53B-E04C-4327-BBF5-73E4DE47064B}" srcOrd="0" destOrd="0" presId="urn:microsoft.com/office/officeart/2005/8/layout/radial5"/>
    <dgm:cxn modelId="{B91892DE-607F-448A-98B9-A55B237C1215}" type="presParOf" srcId="{97C6041B-37FF-4AAB-9D47-CDEFCF4EDAC2}" destId="{2E48CEA6-FCD4-4511-A159-C369BAEA7DFB}" srcOrd="8" destOrd="0" presId="urn:microsoft.com/office/officeart/2005/8/layout/radial5"/>
    <dgm:cxn modelId="{F7203E05-C03D-43DA-ABD7-809E91153B71}" type="presParOf" srcId="{97C6041B-37FF-4AAB-9D47-CDEFCF4EDAC2}" destId="{84093C3E-AA2C-43B5-8C1F-A1A3E94F25B5}" srcOrd="9" destOrd="0" presId="urn:microsoft.com/office/officeart/2005/8/layout/radial5"/>
    <dgm:cxn modelId="{E0BB4007-099F-45B5-97D7-087125FC38C9}" type="presParOf" srcId="{84093C3E-AA2C-43B5-8C1F-A1A3E94F25B5}" destId="{ED69E6C8-F756-45A7-AA83-E4971C4B7E78}" srcOrd="0" destOrd="0" presId="urn:microsoft.com/office/officeart/2005/8/layout/radial5"/>
    <dgm:cxn modelId="{B0964ECF-8F82-46C4-B22E-A4F410426FE2}" type="presParOf" srcId="{97C6041B-37FF-4AAB-9D47-CDEFCF4EDAC2}" destId="{E3C3FDD8-FB34-4C69-8762-AC70AD6586A7}" srcOrd="10" destOrd="0" presId="urn:microsoft.com/office/officeart/2005/8/layout/radial5"/>
    <dgm:cxn modelId="{DBE061D7-7838-46FD-9E46-A885A7A38E20}" type="presParOf" srcId="{97C6041B-37FF-4AAB-9D47-CDEFCF4EDAC2}" destId="{85EE13DB-9527-400C-91E7-3562DCC483BB}" srcOrd="11" destOrd="0" presId="urn:microsoft.com/office/officeart/2005/8/layout/radial5"/>
    <dgm:cxn modelId="{E690D196-09E4-457D-8CAB-FF284B4B1B78}" type="presParOf" srcId="{85EE13DB-9527-400C-91E7-3562DCC483BB}" destId="{A90D1E76-06D7-4C0F-9FF3-9E57EFD30E7D}" srcOrd="0" destOrd="0" presId="urn:microsoft.com/office/officeart/2005/8/layout/radial5"/>
    <dgm:cxn modelId="{39C1CA55-64C6-4430-B2C5-D3F19E2E3D2E}" type="presParOf" srcId="{97C6041B-37FF-4AAB-9D47-CDEFCF4EDAC2}" destId="{60C2CEDD-CE9B-4D00-A4BA-5F5F1FA19FD9}" srcOrd="12" destOrd="0" presId="urn:microsoft.com/office/officeart/2005/8/layout/radial5"/>
    <dgm:cxn modelId="{C473B0BD-F5B7-4AD9-AAEF-47606DBD7EF6}" type="presParOf" srcId="{97C6041B-37FF-4AAB-9D47-CDEFCF4EDAC2}" destId="{9B988D0A-6C62-4FBC-94A1-5A8B5500E42E}" srcOrd="13" destOrd="0" presId="urn:microsoft.com/office/officeart/2005/8/layout/radial5"/>
    <dgm:cxn modelId="{24935163-B0DD-45FD-B69B-D64CDCCF7A0E}" type="presParOf" srcId="{9B988D0A-6C62-4FBC-94A1-5A8B5500E42E}" destId="{32729915-28B9-44D0-8641-6808960290A7}" srcOrd="0" destOrd="0" presId="urn:microsoft.com/office/officeart/2005/8/layout/radial5"/>
    <dgm:cxn modelId="{FA653AE9-096E-4CFB-9B00-0A89DB77981E}" type="presParOf" srcId="{97C6041B-37FF-4AAB-9D47-CDEFCF4EDAC2}" destId="{1B9F41AD-A4E2-48D4-B219-7537067F8D04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787A14-E589-4255-B55F-D13E0D408B8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5C0903-E887-4506-A319-9B57D243F902}">
      <dgm:prSet phldrT="[Текст]" custT="1"/>
      <dgm:spPr>
        <a:ln w="28575">
          <a:solidFill>
            <a:srgbClr val="4A025E"/>
          </a:solidFill>
        </a:ln>
      </dgm:spPr>
      <dgm:t>
        <a:bodyPr/>
        <a:lstStyle/>
        <a:p>
          <a:r>
            <a:rPr lang="ru-RU" sz="2200" b="1" dirty="0" smtClean="0">
              <a:solidFill>
                <a:srgbClr val="FFFF00"/>
              </a:solidFill>
              <a:effectLst/>
            </a:rPr>
            <a:t>801 презентация</a:t>
          </a:r>
          <a:endParaRPr lang="ru-RU" sz="2200" b="1" dirty="0">
            <a:solidFill>
              <a:srgbClr val="FFFF00"/>
            </a:solidFill>
            <a:effectLst/>
          </a:endParaRPr>
        </a:p>
      </dgm:t>
    </dgm:pt>
    <dgm:pt modelId="{FA468CDA-ECC7-427C-8D3F-3773D31E7380}" type="parTrans" cxnId="{E2FE88FC-33ED-4D06-83D7-FB94D11996A9}">
      <dgm:prSet/>
      <dgm:spPr/>
      <dgm:t>
        <a:bodyPr/>
        <a:lstStyle/>
        <a:p>
          <a:endParaRPr lang="ru-RU"/>
        </a:p>
      </dgm:t>
    </dgm:pt>
    <dgm:pt modelId="{AA696C9D-9D93-42E8-A455-BB70A47D2079}" type="sibTrans" cxnId="{E2FE88FC-33ED-4D06-83D7-FB94D11996A9}">
      <dgm:prSet/>
      <dgm:spPr/>
      <dgm:t>
        <a:bodyPr/>
        <a:lstStyle/>
        <a:p>
          <a:endParaRPr lang="ru-RU"/>
        </a:p>
      </dgm:t>
    </dgm:pt>
    <dgm:pt modelId="{E539FE5E-0D03-4097-B7FF-91FB6AAC3EDD}">
      <dgm:prSet phldrT="[Текст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Чтение – </a:t>
          </a:r>
        </a:p>
        <a:p>
          <a:r>
            <a:rPr lang="ru-RU" sz="1600" b="1" dirty="0" smtClean="0">
              <a:solidFill>
                <a:srgbClr val="002060"/>
              </a:solidFill>
            </a:rPr>
            <a:t>130 </a:t>
          </a:r>
          <a:r>
            <a:rPr lang="ru-RU" sz="1600" b="1" dirty="0" smtClean="0">
              <a:solidFill>
                <a:srgbClr val="002060"/>
              </a:solidFill>
              <a:effectLst/>
            </a:rPr>
            <a:t>презентаций</a:t>
          </a:r>
          <a:endParaRPr lang="ru-RU" sz="1600" b="1" dirty="0">
            <a:solidFill>
              <a:srgbClr val="002060"/>
            </a:solidFill>
            <a:effectLst/>
          </a:endParaRPr>
        </a:p>
      </dgm:t>
    </dgm:pt>
    <dgm:pt modelId="{337E55DC-F54B-40BB-A735-5661C2E80AB7}" type="parTrans" cxnId="{37227C87-2519-4B55-89E7-4DC0B267DEDC}">
      <dgm:prSet/>
      <dgm:spPr/>
      <dgm:t>
        <a:bodyPr/>
        <a:lstStyle/>
        <a:p>
          <a:endParaRPr lang="ru-RU"/>
        </a:p>
      </dgm:t>
    </dgm:pt>
    <dgm:pt modelId="{91AAF452-64DD-4FED-9FC7-C07A355F3912}" type="sibTrans" cxnId="{37227C87-2519-4B55-89E7-4DC0B267DEDC}">
      <dgm:prSet/>
      <dgm:spPr/>
      <dgm:t>
        <a:bodyPr/>
        <a:lstStyle/>
        <a:p>
          <a:endParaRPr lang="ru-RU"/>
        </a:p>
      </dgm:t>
    </dgm:pt>
    <dgm:pt modelId="{AF4D6091-A879-4027-86B3-08F73FF65655}">
      <dgm:prSet phldrT="[Текст]"/>
      <dgm:spPr/>
      <dgm:t>
        <a:bodyPr/>
        <a:lstStyle/>
        <a:p>
          <a:endParaRPr lang="ru-RU" dirty="0"/>
        </a:p>
      </dgm:t>
    </dgm:pt>
    <dgm:pt modelId="{8AF2E540-1F15-4281-A8BC-EB4EB0CFD6FC}" type="parTrans" cxnId="{87596C31-8D84-48FC-A197-35AF2ABC44AC}">
      <dgm:prSet/>
      <dgm:spPr/>
      <dgm:t>
        <a:bodyPr/>
        <a:lstStyle/>
        <a:p>
          <a:endParaRPr lang="ru-RU"/>
        </a:p>
      </dgm:t>
    </dgm:pt>
    <dgm:pt modelId="{D0834070-E3CE-4E10-820C-A1FD71C550BC}" type="sibTrans" cxnId="{87596C31-8D84-48FC-A197-35AF2ABC44AC}">
      <dgm:prSet/>
      <dgm:spPr/>
      <dgm:t>
        <a:bodyPr/>
        <a:lstStyle/>
        <a:p>
          <a:endParaRPr lang="ru-RU"/>
        </a:p>
      </dgm:t>
    </dgm:pt>
    <dgm:pt modelId="{665AAB6B-3B45-4395-8E20-46A11D3A0FA3}">
      <dgm:prSet phldrT="[Текст]" custT="1"/>
      <dgm:spPr>
        <a:ln w="28575">
          <a:solidFill>
            <a:srgbClr val="00B05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Русский язык – 160 презентаций </a:t>
          </a:r>
          <a:endParaRPr lang="ru-RU" sz="1600" b="1" dirty="0">
            <a:solidFill>
              <a:srgbClr val="002060"/>
            </a:solidFill>
          </a:endParaRPr>
        </a:p>
      </dgm:t>
    </dgm:pt>
    <dgm:pt modelId="{EDDCC335-E6E9-4D12-8A14-4B9006A10176}" type="parTrans" cxnId="{A4F9C514-5EAF-4962-AD3A-2A14A554CE6A}">
      <dgm:prSet/>
      <dgm:spPr/>
      <dgm:t>
        <a:bodyPr/>
        <a:lstStyle/>
        <a:p>
          <a:endParaRPr lang="ru-RU"/>
        </a:p>
      </dgm:t>
    </dgm:pt>
    <dgm:pt modelId="{08C5EE5F-A6C9-4366-95A2-2C4A3E4F2324}" type="sibTrans" cxnId="{A4F9C514-5EAF-4962-AD3A-2A14A554CE6A}">
      <dgm:prSet/>
      <dgm:spPr/>
      <dgm:t>
        <a:bodyPr/>
        <a:lstStyle/>
        <a:p>
          <a:endParaRPr lang="ru-RU"/>
        </a:p>
      </dgm:t>
    </dgm:pt>
    <dgm:pt modelId="{5128A4C1-E47F-4799-825A-0117F32EA09E}">
      <dgm:prSet phldrT="[Текст]" custT="1"/>
      <dgm:spPr>
        <a:ln w="28575">
          <a:solidFill>
            <a:srgbClr val="00B05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Математика – </a:t>
          </a:r>
        </a:p>
        <a:p>
          <a:r>
            <a:rPr lang="ru-RU" sz="1600" b="1" dirty="0" smtClean="0">
              <a:solidFill>
                <a:srgbClr val="002060"/>
              </a:solidFill>
            </a:rPr>
            <a:t>146 презентаций</a:t>
          </a:r>
          <a:endParaRPr lang="ru-RU" sz="1600" b="1" dirty="0">
            <a:solidFill>
              <a:srgbClr val="002060"/>
            </a:solidFill>
          </a:endParaRPr>
        </a:p>
      </dgm:t>
    </dgm:pt>
    <dgm:pt modelId="{791BA2D1-6B19-43D6-836B-FA3D1F763463}" type="parTrans" cxnId="{78E73349-7677-4602-B45E-A8EBD8DAAA18}">
      <dgm:prSet/>
      <dgm:spPr/>
      <dgm:t>
        <a:bodyPr/>
        <a:lstStyle/>
        <a:p>
          <a:endParaRPr lang="ru-RU"/>
        </a:p>
      </dgm:t>
    </dgm:pt>
    <dgm:pt modelId="{25A55D84-67EA-47DC-8AC2-DB2403042393}" type="sibTrans" cxnId="{78E73349-7677-4602-B45E-A8EBD8DAAA18}">
      <dgm:prSet/>
      <dgm:spPr/>
      <dgm:t>
        <a:bodyPr/>
        <a:lstStyle/>
        <a:p>
          <a:endParaRPr lang="ru-RU"/>
        </a:p>
      </dgm:t>
    </dgm:pt>
    <dgm:pt modelId="{B4A972C4-F7E3-477D-8CFD-3851C07922A4}">
      <dgm:prSet phldrT="[Текст]" custT="1"/>
      <dgm:spPr>
        <a:ln w="28575">
          <a:solidFill>
            <a:srgbClr val="00B05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Окружающий мир – </a:t>
          </a:r>
        </a:p>
        <a:p>
          <a:pPr algn="ctr"/>
          <a:r>
            <a:rPr lang="ru-RU" sz="1600" b="1" dirty="0" smtClean="0">
              <a:solidFill>
                <a:srgbClr val="002060"/>
              </a:solidFill>
            </a:rPr>
            <a:t>250 презентаций</a:t>
          </a:r>
          <a:endParaRPr lang="ru-RU" sz="1600" b="1" dirty="0">
            <a:solidFill>
              <a:srgbClr val="002060"/>
            </a:solidFill>
          </a:endParaRPr>
        </a:p>
      </dgm:t>
    </dgm:pt>
    <dgm:pt modelId="{41967268-032C-4F1A-9ABC-680A44F0F34D}" type="parTrans" cxnId="{9979780B-6AE9-4AEB-9775-B2F709EC50B9}">
      <dgm:prSet/>
      <dgm:spPr/>
      <dgm:t>
        <a:bodyPr/>
        <a:lstStyle/>
        <a:p>
          <a:endParaRPr lang="ru-RU"/>
        </a:p>
      </dgm:t>
    </dgm:pt>
    <dgm:pt modelId="{096A6133-1039-4269-942E-0760C4E39864}" type="sibTrans" cxnId="{9979780B-6AE9-4AEB-9775-B2F709EC50B9}">
      <dgm:prSet/>
      <dgm:spPr/>
      <dgm:t>
        <a:bodyPr/>
        <a:lstStyle/>
        <a:p>
          <a:endParaRPr lang="ru-RU"/>
        </a:p>
      </dgm:t>
    </dgm:pt>
    <dgm:pt modelId="{5797FAA0-5994-4605-A42A-371A42B451AE}">
      <dgm:prSet phldrT="[Текст]" custT="1"/>
      <dgm:spPr>
        <a:ln w="28575"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Внеурочная деятельность – </a:t>
          </a:r>
        </a:p>
        <a:p>
          <a:pPr algn="ctr"/>
          <a:r>
            <a:rPr lang="ru-RU" sz="1600" b="1" dirty="0" smtClean="0">
              <a:solidFill>
                <a:srgbClr val="002060"/>
              </a:solidFill>
            </a:rPr>
            <a:t>80 презентаций</a:t>
          </a:r>
          <a:endParaRPr lang="ru-RU" sz="1600" b="1" dirty="0">
            <a:solidFill>
              <a:srgbClr val="002060"/>
            </a:solidFill>
          </a:endParaRPr>
        </a:p>
      </dgm:t>
    </dgm:pt>
    <dgm:pt modelId="{902A354B-524B-4F41-9855-54899A2D2AFC}" type="parTrans" cxnId="{5ABE27B8-945A-4BCE-B64B-0095012B0DF2}">
      <dgm:prSet/>
      <dgm:spPr/>
      <dgm:t>
        <a:bodyPr/>
        <a:lstStyle/>
        <a:p>
          <a:endParaRPr lang="ru-RU"/>
        </a:p>
      </dgm:t>
    </dgm:pt>
    <dgm:pt modelId="{6971D7D1-4FC2-47A3-86BE-A65EA70D4C0D}" type="sibTrans" cxnId="{5ABE27B8-945A-4BCE-B64B-0095012B0DF2}">
      <dgm:prSet/>
      <dgm:spPr/>
      <dgm:t>
        <a:bodyPr/>
        <a:lstStyle/>
        <a:p>
          <a:endParaRPr lang="ru-RU"/>
        </a:p>
      </dgm:t>
    </dgm:pt>
    <dgm:pt modelId="{84AFB85B-8542-4C70-BDD8-C1C54EA371E1}">
      <dgm:prSet phldrT="[Текст]"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ИЗО – </a:t>
          </a:r>
        </a:p>
        <a:p>
          <a:r>
            <a:rPr lang="ru-RU" sz="1600" b="1" dirty="0" smtClean="0">
              <a:solidFill>
                <a:srgbClr val="002060"/>
              </a:solidFill>
            </a:rPr>
            <a:t>15 презентаций</a:t>
          </a:r>
          <a:endParaRPr lang="ru-RU" sz="1600" b="1" dirty="0">
            <a:solidFill>
              <a:srgbClr val="002060"/>
            </a:solidFill>
          </a:endParaRPr>
        </a:p>
      </dgm:t>
    </dgm:pt>
    <dgm:pt modelId="{02943A70-E9C4-41C6-B0D8-77AA39B7FA26}" type="parTrans" cxnId="{19E00F69-D641-4012-B106-813030C6B342}">
      <dgm:prSet/>
      <dgm:spPr/>
      <dgm:t>
        <a:bodyPr/>
        <a:lstStyle/>
        <a:p>
          <a:endParaRPr lang="ru-RU"/>
        </a:p>
      </dgm:t>
    </dgm:pt>
    <dgm:pt modelId="{0F233C56-3352-4953-97DF-BB465B6C7C4D}" type="sibTrans" cxnId="{19E00F69-D641-4012-B106-813030C6B342}">
      <dgm:prSet/>
      <dgm:spPr/>
      <dgm:t>
        <a:bodyPr/>
        <a:lstStyle/>
        <a:p>
          <a:endParaRPr lang="ru-RU"/>
        </a:p>
      </dgm:t>
    </dgm:pt>
    <dgm:pt modelId="{B995293B-28BD-4DDA-A3B2-2DEEBE5F6BF9}">
      <dgm:prSet phldrT="[Текст]" custT="1"/>
      <dgm:spPr>
        <a:ln w="28575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Технология – </a:t>
          </a:r>
        </a:p>
        <a:p>
          <a:r>
            <a:rPr lang="ru-RU" sz="1600" b="1" dirty="0" smtClean="0">
              <a:solidFill>
                <a:srgbClr val="002060"/>
              </a:solidFill>
            </a:rPr>
            <a:t>20 презентаций</a:t>
          </a:r>
          <a:endParaRPr lang="ru-RU" sz="1600" b="1" dirty="0">
            <a:solidFill>
              <a:srgbClr val="002060"/>
            </a:solidFill>
          </a:endParaRPr>
        </a:p>
      </dgm:t>
    </dgm:pt>
    <dgm:pt modelId="{4CEFB8E1-0FE5-4644-B62B-C2B4FA8FD50D}" type="parTrans" cxnId="{E2FF433C-F960-4CF8-8348-D5A301A81C08}">
      <dgm:prSet/>
      <dgm:spPr/>
      <dgm:t>
        <a:bodyPr/>
        <a:lstStyle/>
        <a:p>
          <a:endParaRPr lang="ru-RU"/>
        </a:p>
      </dgm:t>
    </dgm:pt>
    <dgm:pt modelId="{1954DDB0-38FD-4200-BC7B-60F1AEB5126F}" type="sibTrans" cxnId="{E2FF433C-F960-4CF8-8348-D5A301A81C08}">
      <dgm:prSet/>
      <dgm:spPr/>
      <dgm:t>
        <a:bodyPr/>
        <a:lstStyle/>
        <a:p>
          <a:endParaRPr lang="ru-RU"/>
        </a:p>
      </dgm:t>
    </dgm:pt>
    <dgm:pt modelId="{9E6B081E-6AFB-44A1-B231-2587CC21FAF7}" type="pres">
      <dgm:prSet presAssocID="{8F787A14-E589-4255-B55F-D13E0D408B8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E33D17-0A3C-4A6C-B464-62CBB635F322}" type="pres">
      <dgm:prSet presAssocID="{015C0903-E887-4506-A319-9B57D243F902}" presName="centerShape" presStyleLbl="node0" presStyleIdx="0" presStyleCnt="1" custScaleX="137546" custScaleY="127038"/>
      <dgm:spPr/>
      <dgm:t>
        <a:bodyPr/>
        <a:lstStyle/>
        <a:p>
          <a:endParaRPr lang="ru-RU"/>
        </a:p>
      </dgm:t>
    </dgm:pt>
    <dgm:pt modelId="{BB84B029-1417-4410-A8E5-D753C3FEFEF5}" type="pres">
      <dgm:prSet presAssocID="{337E55DC-F54B-40BB-A735-5661C2E80AB7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6A3770A7-DAC7-4798-9201-C6A429996740}" type="pres">
      <dgm:prSet presAssocID="{E539FE5E-0D03-4097-B7FF-91FB6AAC3EDD}" presName="node" presStyleLbl="node1" presStyleIdx="0" presStyleCnt="7" custScaleX="135479" custRadScaleRad="92829" custRadScaleInc="-38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C5AC3-42A7-4409-948B-5F9CD10B9F65}" type="pres">
      <dgm:prSet presAssocID="{EDDCC335-E6E9-4D12-8A14-4B9006A10176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57B5496B-786D-4596-98A3-5CE95C5430C2}" type="pres">
      <dgm:prSet presAssocID="{665AAB6B-3B45-4395-8E20-46A11D3A0FA3}" presName="node" presStyleLbl="node1" presStyleIdx="1" presStyleCnt="7" custScaleX="148891" custRadScaleRad="101928" custRadScaleInc="-1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8AC24-FEC1-42B6-9453-D073064C316E}" type="pres">
      <dgm:prSet presAssocID="{791BA2D1-6B19-43D6-836B-FA3D1F763463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992D013E-70D3-4042-8674-B2E1A7B27D5C}" type="pres">
      <dgm:prSet presAssocID="{5128A4C1-E47F-4799-825A-0117F32EA09E}" presName="node" presStyleLbl="node1" presStyleIdx="2" presStyleCnt="7" custScaleX="149564" custRadScaleRad="132991" custRadScaleInc="-21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F655E-2E26-407B-9DE8-14140C99755E}" type="pres">
      <dgm:prSet presAssocID="{41967268-032C-4F1A-9ABC-680A44F0F34D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5C97673D-674C-49DD-B928-E16E7ECAE19D}" type="pres">
      <dgm:prSet presAssocID="{B4A972C4-F7E3-477D-8CFD-3851C07922A4}" presName="node" presStyleLbl="node1" presStyleIdx="3" presStyleCnt="7" custScaleX="201884" custRadScaleRad="132829" custRadScaleInc="-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E5DA0-A7AE-4AC2-B094-178D6DEA658C}" type="pres">
      <dgm:prSet presAssocID="{902A354B-524B-4F41-9855-54899A2D2AFC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57567F18-7872-4490-AC33-4FF5BAC3939E}" type="pres">
      <dgm:prSet presAssocID="{5797FAA0-5994-4605-A42A-371A42B451AE}" presName="node" presStyleLbl="node1" presStyleIdx="4" presStyleCnt="7" custScaleX="151728" custRadScaleRad="138172" custRadScaleInc="25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7D39E-7623-4B87-805D-9A9DF4800976}" type="pres">
      <dgm:prSet presAssocID="{02943A70-E9C4-41C6-B0D8-77AA39B7FA26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33AFE423-51FD-4593-9E45-318B96B6747F}" type="pres">
      <dgm:prSet presAssocID="{84AFB85B-8542-4C70-BDD8-C1C54EA371E1}" presName="node" presStyleLbl="node1" presStyleIdx="5" presStyleCnt="7" custScaleX="139297" custRadScaleRad="102600" custRadScaleInc="9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7740D-11A3-46F1-806A-0656BB28D9C5}" type="pres">
      <dgm:prSet presAssocID="{4CEFB8E1-0FE5-4644-B62B-C2B4FA8FD50D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FFEA7DF1-AB9E-4A4C-899C-290C45C05936}" type="pres">
      <dgm:prSet presAssocID="{B995293B-28BD-4DDA-A3B2-2DEEBE5F6BF9}" presName="node" presStyleLbl="node1" presStyleIdx="6" presStyleCnt="7" custScaleX="146259" custRadScaleRad="102272" custRadScaleInc="28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FE88FC-33ED-4D06-83D7-FB94D11996A9}" srcId="{8F787A14-E589-4255-B55F-D13E0D408B85}" destId="{015C0903-E887-4506-A319-9B57D243F902}" srcOrd="0" destOrd="0" parTransId="{FA468CDA-ECC7-427C-8D3F-3773D31E7380}" sibTransId="{AA696C9D-9D93-42E8-A455-BB70A47D2079}"/>
    <dgm:cxn modelId="{1CA1A011-2B8F-4D43-9AD4-45FA31FA1051}" type="presOf" srcId="{84AFB85B-8542-4C70-BDD8-C1C54EA371E1}" destId="{33AFE423-51FD-4593-9E45-318B96B6747F}" srcOrd="0" destOrd="0" presId="urn:microsoft.com/office/officeart/2005/8/layout/radial4"/>
    <dgm:cxn modelId="{54E29E15-ACBF-4D3D-9039-96CA677832C7}" type="presOf" srcId="{902A354B-524B-4F41-9855-54899A2D2AFC}" destId="{EE4E5DA0-A7AE-4AC2-B094-178D6DEA658C}" srcOrd="0" destOrd="0" presId="urn:microsoft.com/office/officeart/2005/8/layout/radial4"/>
    <dgm:cxn modelId="{046DE789-478C-4B16-A886-D9AD1335AE55}" type="presOf" srcId="{B995293B-28BD-4DDA-A3B2-2DEEBE5F6BF9}" destId="{FFEA7DF1-AB9E-4A4C-899C-290C45C05936}" srcOrd="0" destOrd="0" presId="urn:microsoft.com/office/officeart/2005/8/layout/radial4"/>
    <dgm:cxn modelId="{9A5F1934-116C-4824-B19D-5BDD5CB6DD1C}" type="presOf" srcId="{791BA2D1-6B19-43D6-836B-FA3D1F763463}" destId="{5F18AC24-FEC1-42B6-9453-D073064C316E}" srcOrd="0" destOrd="0" presId="urn:microsoft.com/office/officeart/2005/8/layout/radial4"/>
    <dgm:cxn modelId="{EAD5BB1F-5437-468F-8A05-02DCABCF66A2}" type="presOf" srcId="{41967268-032C-4F1A-9ABC-680A44F0F34D}" destId="{655F655E-2E26-407B-9DE8-14140C99755E}" srcOrd="0" destOrd="0" presId="urn:microsoft.com/office/officeart/2005/8/layout/radial4"/>
    <dgm:cxn modelId="{51E4B205-CC21-4777-AB16-0CCF5B3E0ACD}" type="presOf" srcId="{EDDCC335-E6E9-4D12-8A14-4B9006A10176}" destId="{6D4C5AC3-42A7-4409-948B-5F9CD10B9F65}" srcOrd="0" destOrd="0" presId="urn:microsoft.com/office/officeart/2005/8/layout/radial4"/>
    <dgm:cxn modelId="{87596C31-8D84-48FC-A197-35AF2ABC44AC}" srcId="{8F787A14-E589-4255-B55F-D13E0D408B85}" destId="{AF4D6091-A879-4027-86B3-08F73FF65655}" srcOrd="1" destOrd="0" parTransId="{8AF2E540-1F15-4281-A8BC-EB4EB0CFD6FC}" sibTransId="{D0834070-E3CE-4E10-820C-A1FD71C550BC}"/>
    <dgm:cxn modelId="{19E00F69-D641-4012-B106-813030C6B342}" srcId="{015C0903-E887-4506-A319-9B57D243F902}" destId="{84AFB85B-8542-4C70-BDD8-C1C54EA371E1}" srcOrd="5" destOrd="0" parTransId="{02943A70-E9C4-41C6-B0D8-77AA39B7FA26}" sibTransId="{0F233C56-3352-4953-97DF-BB465B6C7C4D}"/>
    <dgm:cxn modelId="{9979780B-6AE9-4AEB-9775-B2F709EC50B9}" srcId="{015C0903-E887-4506-A319-9B57D243F902}" destId="{B4A972C4-F7E3-477D-8CFD-3851C07922A4}" srcOrd="3" destOrd="0" parTransId="{41967268-032C-4F1A-9ABC-680A44F0F34D}" sibTransId="{096A6133-1039-4269-942E-0760C4E39864}"/>
    <dgm:cxn modelId="{CF00C995-9B0F-4365-A31F-F25F84DB9496}" type="presOf" srcId="{B4A972C4-F7E3-477D-8CFD-3851C07922A4}" destId="{5C97673D-674C-49DD-B928-E16E7ECAE19D}" srcOrd="0" destOrd="0" presId="urn:microsoft.com/office/officeart/2005/8/layout/radial4"/>
    <dgm:cxn modelId="{78E73349-7677-4602-B45E-A8EBD8DAAA18}" srcId="{015C0903-E887-4506-A319-9B57D243F902}" destId="{5128A4C1-E47F-4799-825A-0117F32EA09E}" srcOrd="2" destOrd="0" parTransId="{791BA2D1-6B19-43D6-836B-FA3D1F763463}" sibTransId="{25A55D84-67EA-47DC-8AC2-DB2403042393}"/>
    <dgm:cxn modelId="{F085FD98-B666-4FB1-8E91-A98372125413}" type="presOf" srcId="{665AAB6B-3B45-4395-8E20-46A11D3A0FA3}" destId="{57B5496B-786D-4596-98A3-5CE95C5430C2}" srcOrd="0" destOrd="0" presId="urn:microsoft.com/office/officeart/2005/8/layout/radial4"/>
    <dgm:cxn modelId="{5ABE27B8-945A-4BCE-B64B-0095012B0DF2}" srcId="{015C0903-E887-4506-A319-9B57D243F902}" destId="{5797FAA0-5994-4605-A42A-371A42B451AE}" srcOrd="4" destOrd="0" parTransId="{902A354B-524B-4F41-9855-54899A2D2AFC}" sibTransId="{6971D7D1-4FC2-47A3-86BE-A65EA70D4C0D}"/>
    <dgm:cxn modelId="{07EE92EC-AA9E-4C87-B8F5-012C224AA501}" type="presOf" srcId="{337E55DC-F54B-40BB-A735-5661C2E80AB7}" destId="{BB84B029-1417-4410-A8E5-D753C3FEFEF5}" srcOrd="0" destOrd="0" presId="urn:microsoft.com/office/officeart/2005/8/layout/radial4"/>
    <dgm:cxn modelId="{75A7A7F2-309F-40B5-B3C5-0CF373FDD3F4}" type="presOf" srcId="{4CEFB8E1-0FE5-4644-B62B-C2B4FA8FD50D}" destId="{AD97740D-11A3-46F1-806A-0656BB28D9C5}" srcOrd="0" destOrd="0" presId="urn:microsoft.com/office/officeart/2005/8/layout/radial4"/>
    <dgm:cxn modelId="{3D64ED57-359B-4EA1-AE1C-CB0B57C787C7}" type="presOf" srcId="{02943A70-E9C4-41C6-B0D8-77AA39B7FA26}" destId="{E447D39E-7623-4B87-805D-9A9DF4800976}" srcOrd="0" destOrd="0" presId="urn:microsoft.com/office/officeart/2005/8/layout/radial4"/>
    <dgm:cxn modelId="{DEB9858D-0C9C-4184-B897-FC2B3CFEA49A}" type="presOf" srcId="{015C0903-E887-4506-A319-9B57D243F902}" destId="{68E33D17-0A3C-4A6C-B464-62CBB635F322}" srcOrd="0" destOrd="0" presId="urn:microsoft.com/office/officeart/2005/8/layout/radial4"/>
    <dgm:cxn modelId="{2B816A67-E846-4B1E-B8E2-03C6EB75D66C}" type="presOf" srcId="{5797FAA0-5994-4605-A42A-371A42B451AE}" destId="{57567F18-7872-4490-AC33-4FF5BAC3939E}" srcOrd="0" destOrd="0" presId="urn:microsoft.com/office/officeart/2005/8/layout/radial4"/>
    <dgm:cxn modelId="{A54B7D54-7D4D-4B25-8AEE-9DAE70FF2961}" type="presOf" srcId="{E539FE5E-0D03-4097-B7FF-91FB6AAC3EDD}" destId="{6A3770A7-DAC7-4798-9201-C6A429996740}" srcOrd="0" destOrd="0" presId="urn:microsoft.com/office/officeart/2005/8/layout/radial4"/>
    <dgm:cxn modelId="{A4F9C514-5EAF-4962-AD3A-2A14A554CE6A}" srcId="{015C0903-E887-4506-A319-9B57D243F902}" destId="{665AAB6B-3B45-4395-8E20-46A11D3A0FA3}" srcOrd="1" destOrd="0" parTransId="{EDDCC335-E6E9-4D12-8A14-4B9006A10176}" sibTransId="{08C5EE5F-A6C9-4366-95A2-2C4A3E4F2324}"/>
    <dgm:cxn modelId="{A0E07C76-9D24-481C-801F-425A8D628034}" type="presOf" srcId="{8F787A14-E589-4255-B55F-D13E0D408B85}" destId="{9E6B081E-6AFB-44A1-B231-2587CC21FAF7}" srcOrd="0" destOrd="0" presId="urn:microsoft.com/office/officeart/2005/8/layout/radial4"/>
    <dgm:cxn modelId="{37227C87-2519-4B55-89E7-4DC0B267DEDC}" srcId="{015C0903-E887-4506-A319-9B57D243F902}" destId="{E539FE5E-0D03-4097-B7FF-91FB6AAC3EDD}" srcOrd="0" destOrd="0" parTransId="{337E55DC-F54B-40BB-A735-5661C2E80AB7}" sibTransId="{91AAF452-64DD-4FED-9FC7-C07A355F3912}"/>
    <dgm:cxn modelId="{18958800-2DDE-40AB-9D30-DD9BA9AC1BD8}" type="presOf" srcId="{5128A4C1-E47F-4799-825A-0117F32EA09E}" destId="{992D013E-70D3-4042-8674-B2E1A7B27D5C}" srcOrd="0" destOrd="0" presId="urn:microsoft.com/office/officeart/2005/8/layout/radial4"/>
    <dgm:cxn modelId="{E2FF433C-F960-4CF8-8348-D5A301A81C08}" srcId="{015C0903-E887-4506-A319-9B57D243F902}" destId="{B995293B-28BD-4DDA-A3B2-2DEEBE5F6BF9}" srcOrd="6" destOrd="0" parTransId="{4CEFB8E1-0FE5-4644-B62B-C2B4FA8FD50D}" sibTransId="{1954DDB0-38FD-4200-BC7B-60F1AEB5126F}"/>
    <dgm:cxn modelId="{B97791EC-E947-4B27-9DA3-C0C8D344DA44}" type="presParOf" srcId="{9E6B081E-6AFB-44A1-B231-2587CC21FAF7}" destId="{68E33D17-0A3C-4A6C-B464-62CBB635F322}" srcOrd="0" destOrd="0" presId="urn:microsoft.com/office/officeart/2005/8/layout/radial4"/>
    <dgm:cxn modelId="{10F023A5-0692-4C44-BA85-20166882421A}" type="presParOf" srcId="{9E6B081E-6AFB-44A1-B231-2587CC21FAF7}" destId="{BB84B029-1417-4410-A8E5-D753C3FEFEF5}" srcOrd="1" destOrd="0" presId="urn:microsoft.com/office/officeart/2005/8/layout/radial4"/>
    <dgm:cxn modelId="{AB0F12E3-B571-4865-A3CD-0ABA9151321C}" type="presParOf" srcId="{9E6B081E-6AFB-44A1-B231-2587CC21FAF7}" destId="{6A3770A7-DAC7-4798-9201-C6A429996740}" srcOrd="2" destOrd="0" presId="urn:microsoft.com/office/officeart/2005/8/layout/radial4"/>
    <dgm:cxn modelId="{5349244A-D61F-4DF9-9534-8887A1DB932E}" type="presParOf" srcId="{9E6B081E-6AFB-44A1-B231-2587CC21FAF7}" destId="{6D4C5AC3-42A7-4409-948B-5F9CD10B9F65}" srcOrd="3" destOrd="0" presId="urn:microsoft.com/office/officeart/2005/8/layout/radial4"/>
    <dgm:cxn modelId="{1811D363-E392-425E-9B60-0626F4B9A732}" type="presParOf" srcId="{9E6B081E-6AFB-44A1-B231-2587CC21FAF7}" destId="{57B5496B-786D-4596-98A3-5CE95C5430C2}" srcOrd="4" destOrd="0" presId="urn:microsoft.com/office/officeart/2005/8/layout/radial4"/>
    <dgm:cxn modelId="{C519D12A-5AA2-465D-BE9F-3F700AF89993}" type="presParOf" srcId="{9E6B081E-6AFB-44A1-B231-2587CC21FAF7}" destId="{5F18AC24-FEC1-42B6-9453-D073064C316E}" srcOrd="5" destOrd="0" presId="urn:microsoft.com/office/officeart/2005/8/layout/radial4"/>
    <dgm:cxn modelId="{0A6D4FE1-C117-46E6-8B00-07EDADDC179B}" type="presParOf" srcId="{9E6B081E-6AFB-44A1-B231-2587CC21FAF7}" destId="{992D013E-70D3-4042-8674-B2E1A7B27D5C}" srcOrd="6" destOrd="0" presId="urn:microsoft.com/office/officeart/2005/8/layout/radial4"/>
    <dgm:cxn modelId="{0C8ECCD2-5CA1-4902-AC11-2E09F442F3A2}" type="presParOf" srcId="{9E6B081E-6AFB-44A1-B231-2587CC21FAF7}" destId="{655F655E-2E26-407B-9DE8-14140C99755E}" srcOrd="7" destOrd="0" presId="urn:microsoft.com/office/officeart/2005/8/layout/radial4"/>
    <dgm:cxn modelId="{72A2EF10-D10A-4D44-A5AD-9175507572E0}" type="presParOf" srcId="{9E6B081E-6AFB-44A1-B231-2587CC21FAF7}" destId="{5C97673D-674C-49DD-B928-E16E7ECAE19D}" srcOrd="8" destOrd="0" presId="urn:microsoft.com/office/officeart/2005/8/layout/radial4"/>
    <dgm:cxn modelId="{D0647F2C-6366-4C47-BF56-B770D3A4B980}" type="presParOf" srcId="{9E6B081E-6AFB-44A1-B231-2587CC21FAF7}" destId="{EE4E5DA0-A7AE-4AC2-B094-178D6DEA658C}" srcOrd="9" destOrd="0" presId="urn:microsoft.com/office/officeart/2005/8/layout/radial4"/>
    <dgm:cxn modelId="{A20EB78E-B83B-476B-A4D6-7E25B5FEC47A}" type="presParOf" srcId="{9E6B081E-6AFB-44A1-B231-2587CC21FAF7}" destId="{57567F18-7872-4490-AC33-4FF5BAC3939E}" srcOrd="10" destOrd="0" presId="urn:microsoft.com/office/officeart/2005/8/layout/radial4"/>
    <dgm:cxn modelId="{29823515-2FE7-4EE9-9F15-1F817A329E67}" type="presParOf" srcId="{9E6B081E-6AFB-44A1-B231-2587CC21FAF7}" destId="{E447D39E-7623-4B87-805D-9A9DF4800976}" srcOrd="11" destOrd="0" presId="urn:microsoft.com/office/officeart/2005/8/layout/radial4"/>
    <dgm:cxn modelId="{9B0B1D1C-6B79-4280-9FCA-772F67607418}" type="presParOf" srcId="{9E6B081E-6AFB-44A1-B231-2587CC21FAF7}" destId="{33AFE423-51FD-4593-9E45-318B96B6747F}" srcOrd="12" destOrd="0" presId="urn:microsoft.com/office/officeart/2005/8/layout/radial4"/>
    <dgm:cxn modelId="{AA23A778-7472-4B76-A545-566C319D4625}" type="presParOf" srcId="{9E6B081E-6AFB-44A1-B231-2587CC21FAF7}" destId="{AD97740D-11A3-46F1-806A-0656BB28D9C5}" srcOrd="13" destOrd="0" presId="urn:microsoft.com/office/officeart/2005/8/layout/radial4"/>
    <dgm:cxn modelId="{5B57A18C-43B8-4E11-BD16-01624F61417A}" type="presParOf" srcId="{9E6B081E-6AFB-44A1-B231-2587CC21FAF7}" destId="{FFEA7DF1-AB9E-4A4C-899C-290C45C05936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CA556D-F421-4314-9509-DCCE82E9B761}" type="doc">
      <dgm:prSet loTypeId="urn:microsoft.com/office/officeart/2005/8/layout/arrow6" loCatId="process" qsTypeId="urn:microsoft.com/office/officeart/2005/8/quickstyle/3d9" qsCatId="3D" csTypeId="urn:microsoft.com/office/officeart/2005/8/colors/accent0_3" csCatId="mainScheme" phldr="1"/>
      <dgm:spPr/>
    </dgm:pt>
    <dgm:pt modelId="{6F714D65-49E3-4817-8797-98C838A292D9}">
      <dgm:prSet phldrT="[Текст]" custT="1"/>
      <dgm:spPr/>
      <dgm:t>
        <a:bodyPr/>
        <a:lstStyle/>
        <a:p>
          <a:r>
            <a:rPr lang="ru-RU" sz="3200" dirty="0" smtClean="0"/>
            <a:t>Призёры – </a:t>
          </a:r>
        </a:p>
        <a:p>
          <a:r>
            <a:rPr lang="ru-RU" sz="3200" dirty="0" smtClean="0"/>
            <a:t>14 учащихся</a:t>
          </a:r>
          <a:endParaRPr lang="ru-RU" sz="3200" dirty="0"/>
        </a:p>
      </dgm:t>
    </dgm:pt>
    <dgm:pt modelId="{BE74FB51-F038-4055-874D-377C9BC78C68}" type="parTrans" cxnId="{C11BCC38-EFA7-4723-BCF4-DB2CC613003C}">
      <dgm:prSet/>
      <dgm:spPr/>
      <dgm:t>
        <a:bodyPr/>
        <a:lstStyle/>
        <a:p>
          <a:endParaRPr lang="ru-RU"/>
        </a:p>
      </dgm:t>
    </dgm:pt>
    <dgm:pt modelId="{838CF34D-537F-4F16-B73C-EB771236D86A}" type="sibTrans" cxnId="{C11BCC38-EFA7-4723-BCF4-DB2CC613003C}">
      <dgm:prSet/>
      <dgm:spPr/>
      <dgm:t>
        <a:bodyPr/>
        <a:lstStyle/>
        <a:p>
          <a:endParaRPr lang="ru-RU"/>
        </a:p>
      </dgm:t>
    </dgm:pt>
    <dgm:pt modelId="{AD634BDB-4DD7-4140-813F-C4EEBC2261FF}">
      <dgm:prSet phldrT="[Текст]" custT="1"/>
      <dgm:spPr/>
      <dgm:t>
        <a:bodyPr/>
        <a:lstStyle/>
        <a:p>
          <a:r>
            <a:rPr lang="ru-RU" sz="3200" dirty="0" smtClean="0"/>
            <a:t>Участники – </a:t>
          </a:r>
        </a:p>
        <a:p>
          <a:r>
            <a:rPr lang="ru-RU" sz="3200" dirty="0" smtClean="0"/>
            <a:t>36 учащихся</a:t>
          </a:r>
          <a:endParaRPr lang="ru-RU" sz="3200" dirty="0"/>
        </a:p>
      </dgm:t>
    </dgm:pt>
    <dgm:pt modelId="{142D9DC3-326F-43B4-AAD7-320FAD6A123E}" type="parTrans" cxnId="{8712462E-CE97-462E-B8B5-E8B8EB2B5C05}">
      <dgm:prSet/>
      <dgm:spPr/>
      <dgm:t>
        <a:bodyPr/>
        <a:lstStyle/>
        <a:p>
          <a:endParaRPr lang="ru-RU"/>
        </a:p>
      </dgm:t>
    </dgm:pt>
    <dgm:pt modelId="{D4EB5E3C-DA10-4928-B94C-9CD4C33EB997}" type="sibTrans" cxnId="{8712462E-CE97-462E-B8B5-E8B8EB2B5C05}">
      <dgm:prSet/>
      <dgm:spPr/>
      <dgm:t>
        <a:bodyPr/>
        <a:lstStyle/>
        <a:p>
          <a:endParaRPr lang="ru-RU"/>
        </a:p>
      </dgm:t>
    </dgm:pt>
    <dgm:pt modelId="{CDEDAE46-6894-43A1-82C9-91C1770D06D1}">
      <dgm:prSet phldrT="[Текст]"/>
      <dgm:spPr/>
      <dgm:t>
        <a:bodyPr/>
        <a:lstStyle/>
        <a:p>
          <a:endParaRPr lang="ru-RU"/>
        </a:p>
      </dgm:t>
    </dgm:pt>
    <dgm:pt modelId="{F6CE7575-13F2-45D6-9789-703CA6AF948A}" type="parTrans" cxnId="{0EBB5766-88AF-4C1F-B14F-C28AA1E549F5}">
      <dgm:prSet/>
      <dgm:spPr/>
      <dgm:t>
        <a:bodyPr/>
        <a:lstStyle/>
        <a:p>
          <a:endParaRPr lang="ru-RU"/>
        </a:p>
      </dgm:t>
    </dgm:pt>
    <dgm:pt modelId="{1D7F4BED-7C56-40D6-9FB7-DAA43230E4A0}" type="sibTrans" cxnId="{0EBB5766-88AF-4C1F-B14F-C28AA1E549F5}">
      <dgm:prSet/>
      <dgm:spPr/>
      <dgm:t>
        <a:bodyPr/>
        <a:lstStyle/>
        <a:p>
          <a:endParaRPr lang="ru-RU"/>
        </a:p>
      </dgm:t>
    </dgm:pt>
    <dgm:pt modelId="{39632105-FB51-48C9-BA70-27BE00CBE3CE}" type="pres">
      <dgm:prSet presAssocID="{A6CA556D-F421-4314-9509-DCCE82E9B761}" presName="compositeShape" presStyleCnt="0">
        <dgm:presLayoutVars>
          <dgm:chMax val="2"/>
          <dgm:dir/>
          <dgm:resizeHandles val="exact"/>
        </dgm:presLayoutVars>
      </dgm:prSet>
      <dgm:spPr/>
    </dgm:pt>
    <dgm:pt modelId="{51FA7E99-0F9F-4D9A-A123-A8620337B0BA}" type="pres">
      <dgm:prSet presAssocID="{A6CA556D-F421-4314-9509-DCCE82E9B761}" presName="ribbon" presStyleLbl="node1" presStyleIdx="0" presStyleCnt="1"/>
      <dgm:spPr/>
    </dgm:pt>
    <dgm:pt modelId="{D8C94221-5240-4BE6-AE51-C4BBC5ADA12B}" type="pres">
      <dgm:prSet presAssocID="{A6CA556D-F421-4314-9509-DCCE82E9B76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1FAFB-5FAD-47BF-8394-219237B1BBBF}" type="pres">
      <dgm:prSet presAssocID="{A6CA556D-F421-4314-9509-DCCE82E9B76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0CC4EB-EAAC-4CDB-8D06-68FFC5B9948D}" type="presOf" srcId="{6F714D65-49E3-4817-8797-98C838A292D9}" destId="{D8C94221-5240-4BE6-AE51-C4BBC5ADA12B}" srcOrd="0" destOrd="0" presId="urn:microsoft.com/office/officeart/2005/8/layout/arrow6"/>
    <dgm:cxn modelId="{C11BCC38-EFA7-4723-BCF4-DB2CC613003C}" srcId="{A6CA556D-F421-4314-9509-DCCE82E9B761}" destId="{6F714D65-49E3-4817-8797-98C838A292D9}" srcOrd="0" destOrd="0" parTransId="{BE74FB51-F038-4055-874D-377C9BC78C68}" sibTransId="{838CF34D-537F-4F16-B73C-EB771236D86A}"/>
    <dgm:cxn modelId="{0B960294-CED4-457B-A34E-55C6D8BD4E04}" type="presOf" srcId="{AD634BDB-4DD7-4140-813F-C4EEBC2261FF}" destId="{3191FAFB-5FAD-47BF-8394-219237B1BBBF}" srcOrd="0" destOrd="0" presId="urn:microsoft.com/office/officeart/2005/8/layout/arrow6"/>
    <dgm:cxn modelId="{0EBB5766-88AF-4C1F-B14F-C28AA1E549F5}" srcId="{A6CA556D-F421-4314-9509-DCCE82E9B761}" destId="{CDEDAE46-6894-43A1-82C9-91C1770D06D1}" srcOrd="2" destOrd="0" parTransId="{F6CE7575-13F2-45D6-9789-703CA6AF948A}" sibTransId="{1D7F4BED-7C56-40D6-9FB7-DAA43230E4A0}"/>
    <dgm:cxn modelId="{8712462E-CE97-462E-B8B5-E8B8EB2B5C05}" srcId="{A6CA556D-F421-4314-9509-DCCE82E9B761}" destId="{AD634BDB-4DD7-4140-813F-C4EEBC2261FF}" srcOrd="1" destOrd="0" parTransId="{142D9DC3-326F-43B4-AAD7-320FAD6A123E}" sibTransId="{D4EB5E3C-DA10-4928-B94C-9CD4C33EB997}"/>
    <dgm:cxn modelId="{DEC1A9F7-AFCA-4AC4-B542-A14B67416E0A}" type="presOf" srcId="{A6CA556D-F421-4314-9509-DCCE82E9B761}" destId="{39632105-FB51-48C9-BA70-27BE00CBE3CE}" srcOrd="0" destOrd="0" presId="urn:microsoft.com/office/officeart/2005/8/layout/arrow6"/>
    <dgm:cxn modelId="{6D86BFBC-0D93-42DF-A30C-808E8A863C7F}" type="presParOf" srcId="{39632105-FB51-48C9-BA70-27BE00CBE3CE}" destId="{51FA7E99-0F9F-4D9A-A123-A8620337B0BA}" srcOrd="0" destOrd="0" presId="urn:microsoft.com/office/officeart/2005/8/layout/arrow6"/>
    <dgm:cxn modelId="{7707464A-AB85-4775-8A72-6C28A42D95B8}" type="presParOf" srcId="{39632105-FB51-48C9-BA70-27BE00CBE3CE}" destId="{D8C94221-5240-4BE6-AE51-C4BBC5ADA12B}" srcOrd="1" destOrd="0" presId="urn:microsoft.com/office/officeart/2005/8/layout/arrow6"/>
    <dgm:cxn modelId="{1A482615-A23E-49F5-9F48-1E985680DC88}" type="presParOf" srcId="{39632105-FB51-48C9-BA70-27BE00CBE3CE}" destId="{3191FAFB-5FAD-47BF-8394-219237B1BBB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F79580-B9EA-4AC9-8C0F-ED2DCABC0A96}">
      <dsp:nvSpPr>
        <dsp:cNvPr id="0" name=""/>
        <dsp:cNvSpPr/>
      </dsp:nvSpPr>
      <dsp:spPr>
        <a:xfrm>
          <a:off x="2176101" y="2306507"/>
          <a:ext cx="2374539" cy="24895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Используемые педагогические технологии</a:t>
          </a:r>
          <a:endParaRPr lang="ru-RU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76101" y="2306507"/>
        <a:ext cx="2374539" cy="2489552"/>
      </dsp:txXfrm>
    </dsp:sp>
    <dsp:sp modelId="{B64414E5-0EB2-48ED-A472-07D9F63F020E}">
      <dsp:nvSpPr>
        <dsp:cNvPr id="0" name=""/>
        <dsp:cNvSpPr/>
      </dsp:nvSpPr>
      <dsp:spPr>
        <a:xfrm rot="16307738">
          <a:off x="3279796" y="1739702"/>
          <a:ext cx="260068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6307738">
        <a:off x="3279796" y="1739702"/>
        <a:ext cx="260068" cy="659211"/>
      </dsp:txXfrm>
    </dsp:sp>
    <dsp:sp modelId="{6B3802F2-9793-44D1-AF5B-7CD5723691F1}">
      <dsp:nvSpPr>
        <dsp:cNvPr id="0" name=""/>
        <dsp:cNvSpPr/>
      </dsp:nvSpPr>
      <dsp:spPr>
        <a:xfrm>
          <a:off x="2290655" y="71996"/>
          <a:ext cx="2308877" cy="17449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4A025E"/>
              </a:solidFill>
            </a:rPr>
            <a:t>Игровые технологии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2290655" y="71996"/>
        <a:ext cx="2308877" cy="1744972"/>
      </dsp:txXfrm>
    </dsp:sp>
    <dsp:sp modelId="{4DB1AD48-A426-4115-9493-47A71669A3F5}">
      <dsp:nvSpPr>
        <dsp:cNvPr id="0" name=""/>
        <dsp:cNvSpPr/>
      </dsp:nvSpPr>
      <dsp:spPr>
        <a:xfrm rot="19285714">
          <a:off x="4342402" y="2377891"/>
          <a:ext cx="158086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9285714">
        <a:off x="4342402" y="2377891"/>
        <a:ext cx="158086" cy="659211"/>
      </dsp:txXfrm>
    </dsp:sp>
    <dsp:sp modelId="{F32E7C49-B0AD-482F-97AB-A810D8F3DD5C}">
      <dsp:nvSpPr>
        <dsp:cNvPr id="0" name=""/>
        <dsp:cNvSpPr/>
      </dsp:nvSpPr>
      <dsp:spPr>
        <a:xfrm>
          <a:off x="4250673" y="875151"/>
          <a:ext cx="2317428" cy="2088976"/>
        </a:xfrm>
        <a:prstGeom prst="ellips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rgbClr val="4A025E"/>
              </a:solidFill>
            </a:rPr>
            <a:t>Информа-ционно</a:t>
          </a:r>
          <a:r>
            <a:rPr lang="ru-RU" sz="2000" b="1" kern="1200" dirty="0" smtClean="0">
              <a:solidFill>
                <a:srgbClr val="4A025E"/>
              </a:solidFill>
            </a:rPr>
            <a:t> – </a:t>
          </a:r>
          <a:r>
            <a:rPr lang="ru-RU" sz="2000" b="1" kern="1200" dirty="0" err="1" smtClean="0">
              <a:solidFill>
                <a:srgbClr val="4A025E"/>
              </a:solidFill>
            </a:rPr>
            <a:t>коммуника-ционные</a:t>
          </a:r>
          <a:r>
            <a:rPr lang="ru-RU" sz="2000" b="1" kern="1200" dirty="0" smtClean="0">
              <a:solidFill>
                <a:srgbClr val="4A025E"/>
              </a:solidFill>
            </a:rPr>
            <a:t> технологии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4250673" y="875151"/>
        <a:ext cx="2317428" cy="2088976"/>
      </dsp:txXfrm>
    </dsp:sp>
    <dsp:sp modelId="{09B571C3-83BF-4C54-8C8D-291062C620E1}">
      <dsp:nvSpPr>
        <dsp:cNvPr id="0" name=""/>
        <dsp:cNvSpPr/>
      </dsp:nvSpPr>
      <dsp:spPr>
        <a:xfrm rot="823191">
          <a:off x="4551766" y="3521874"/>
          <a:ext cx="82425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823191">
        <a:off x="4551766" y="3521874"/>
        <a:ext cx="82425" cy="659211"/>
      </dsp:txXfrm>
    </dsp:sp>
    <dsp:sp modelId="{B57E0280-B16A-43FE-980F-F5B6A3EFE3EC}">
      <dsp:nvSpPr>
        <dsp:cNvPr id="0" name=""/>
        <dsp:cNvSpPr/>
      </dsp:nvSpPr>
      <dsp:spPr>
        <a:xfrm>
          <a:off x="4652322" y="2782079"/>
          <a:ext cx="2089831" cy="2677991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4A025E"/>
              </a:solidFill>
            </a:rPr>
            <a:t>Технология развития творческого потенциала В. И. Левина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4652322" y="2782079"/>
        <a:ext cx="2089831" cy="2677991"/>
      </dsp:txXfrm>
    </dsp:sp>
    <dsp:sp modelId="{941362E5-7B4A-4941-AEA9-FC73D00243A6}">
      <dsp:nvSpPr>
        <dsp:cNvPr id="0" name=""/>
        <dsp:cNvSpPr/>
      </dsp:nvSpPr>
      <dsp:spPr>
        <a:xfrm rot="3857143">
          <a:off x="3880139" y="4479767"/>
          <a:ext cx="178192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3857143">
        <a:off x="3880139" y="4479767"/>
        <a:ext cx="178192" cy="659211"/>
      </dsp:txXfrm>
    </dsp:sp>
    <dsp:sp modelId="{2E48CEA6-FCD4-4511-A159-C369BAEA7DFB}">
      <dsp:nvSpPr>
        <dsp:cNvPr id="0" name=""/>
        <dsp:cNvSpPr/>
      </dsp:nvSpPr>
      <dsp:spPr>
        <a:xfrm>
          <a:off x="3255488" y="4895221"/>
          <a:ext cx="2486673" cy="2027710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4A025E"/>
              </a:solidFill>
            </a:rPr>
            <a:t>Технология </a:t>
          </a:r>
          <a:r>
            <a:rPr lang="ru-RU" sz="2000" b="1" kern="1200" dirty="0" err="1" smtClean="0">
              <a:solidFill>
                <a:srgbClr val="4A025E"/>
              </a:solidFill>
            </a:rPr>
            <a:t>дифферен-цированного</a:t>
          </a:r>
          <a:r>
            <a:rPr lang="ru-RU" sz="2000" b="1" kern="1200" dirty="0" smtClean="0">
              <a:solidFill>
                <a:srgbClr val="4A025E"/>
              </a:solidFill>
            </a:rPr>
            <a:t> обучения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3255488" y="4895221"/>
        <a:ext cx="2486673" cy="2027710"/>
      </dsp:txXfrm>
    </dsp:sp>
    <dsp:sp modelId="{84093C3E-AA2C-43B5-8C1F-A1A3E94F25B5}">
      <dsp:nvSpPr>
        <dsp:cNvPr id="0" name=""/>
        <dsp:cNvSpPr/>
      </dsp:nvSpPr>
      <dsp:spPr>
        <a:xfrm rot="6812627">
          <a:off x="2707143" y="4511788"/>
          <a:ext cx="188198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6812627">
        <a:off x="2707143" y="4511788"/>
        <a:ext cx="188198" cy="659211"/>
      </dsp:txXfrm>
    </dsp:sp>
    <dsp:sp modelId="{E3C3FDD8-FB34-4C69-8762-AC70AD6586A7}">
      <dsp:nvSpPr>
        <dsp:cNvPr id="0" name=""/>
        <dsp:cNvSpPr/>
      </dsp:nvSpPr>
      <dsp:spPr>
        <a:xfrm>
          <a:off x="908717" y="4962352"/>
          <a:ext cx="2798429" cy="2022423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4A025E"/>
              </a:solidFill>
            </a:rPr>
            <a:t>Личностно – ориентированное обучение и воспитание И. С. </a:t>
          </a:r>
          <a:r>
            <a:rPr lang="ru-RU" sz="2000" b="1" kern="1200" dirty="0" err="1" smtClean="0">
              <a:solidFill>
                <a:srgbClr val="4A025E"/>
              </a:solidFill>
            </a:rPr>
            <a:t>Якиманской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908717" y="4962352"/>
        <a:ext cx="2798429" cy="2022423"/>
      </dsp:txXfrm>
    </dsp:sp>
    <dsp:sp modelId="{85EE13DB-9527-400C-91E7-3562DCC483BB}">
      <dsp:nvSpPr>
        <dsp:cNvPr id="0" name=""/>
        <dsp:cNvSpPr/>
      </dsp:nvSpPr>
      <dsp:spPr>
        <a:xfrm rot="9882324">
          <a:off x="2112246" y="3553704"/>
          <a:ext cx="73981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9882324">
        <a:off x="2112246" y="3553704"/>
        <a:ext cx="73981" cy="659211"/>
      </dsp:txXfrm>
    </dsp:sp>
    <dsp:sp modelId="{60C2CEDD-CE9B-4D00-A4BA-5F5F1FA19FD9}">
      <dsp:nvSpPr>
        <dsp:cNvPr id="0" name=""/>
        <dsp:cNvSpPr/>
      </dsp:nvSpPr>
      <dsp:spPr>
        <a:xfrm>
          <a:off x="270210" y="2894015"/>
          <a:ext cx="1827317" cy="2506583"/>
        </a:xfrm>
        <a:prstGeom prst="ellips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rgbClr val="4A025E"/>
              </a:solidFill>
            </a:rPr>
            <a:t>Этно-культуро-логическая</a:t>
          </a:r>
          <a:r>
            <a:rPr lang="ru-RU" sz="2000" b="1" kern="1200" dirty="0" smtClean="0">
              <a:solidFill>
                <a:srgbClr val="4A025E"/>
              </a:solidFill>
            </a:rPr>
            <a:t> технология</a:t>
          </a:r>
          <a:endParaRPr lang="ru-RU" sz="2000" b="1" kern="1200" dirty="0">
            <a:solidFill>
              <a:srgbClr val="4A025E"/>
            </a:solidFill>
          </a:endParaRPr>
        </a:p>
      </dsp:txBody>
      <dsp:txXfrm>
        <a:off x="270210" y="2894015"/>
        <a:ext cx="1827317" cy="2506583"/>
      </dsp:txXfrm>
    </dsp:sp>
    <dsp:sp modelId="{9B988D0A-6C62-4FBC-94A1-5A8B5500E42E}">
      <dsp:nvSpPr>
        <dsp:cNvPr id="0" name=""/>
        <dsp:cNvSpPr/>
      </dsp:nvSpPr>
      <dsp:spPr>
        <a:xfrm rot="13114286">
          <a:off x="2296152" y="2410702"/>
          <a:ext cx="100578" cy="659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3114286">
        <a:off x="2296152" y="2410702"/>
        <a:ext cx="100578" cy="659211"/>
      </dsp:txXfrm>
    </dsp:sp>
    <dsp:sp modelId="{1B9F41AD-A4E2-48D4-B219-7537067F8D04}">
      <dsp:nvSpPr>
        <dsp:cNvPr id="0" name=""/>
        <dsp:cNvSpPr/>
      </dsp:nvSpPr>
      <dsp:spPr>
        <a:xfrm>
          <a:off x="69804" y="742935"/>
          <a:ext cx="2495101" cy="235340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4A025E"/>
              </a:solidFill>
            </a:rPr>
            <a:t>Технология </a:t>
          </a:r>
          <a:r>
            <a:rPr lang="ru-RU" sz="1900" b="1" kern="1200" dirty="0" err="1" smtClean="0">
              <a:solidFill>
                <a:srgbClr val="4A025E"/>
              </a:solidFill>
            </a:rPr>
            <a:t>Н.В.Лысенковой</a:t>
          </a:r>
          <a:r>
            <a:rPr lang="ru-RU" sz="1900" b="1" kern="1200" dirty="0" smtClean="0">
              <a:solidFill>
                <a:srgbClr val="4A025E"/>
              </a:solidFill>
            </a:rPr>
            <a:t>: перспективно-опережающее обучение.</a:t>
          </a:r>
          <a:endParaRPr lang="ru-RU" sz="1900" b="1" kern="1200" dirty="0">
            <a:solidFill>
              <a:srgbClr val="4A025E"/>
            </a:solidFill>
          </a:endParaRPr>
        </a:p>
      </dsp:txBody>
      <dsp:txXfrm>
        <a:off x="69804" y="742935"/>
        <a:ext cx="2495101" cy="23534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E33D17-0A3C-4A6C-B464-62CBB635F322}">
      <dsp:nvSpPr>
        <dsp:cNvPr id="0" name=""/>
        <dsp:cNvSpPr/>
      </dsp:nvSpPr>
      <dsp:spPr>
        <a:xfrm>
          <a:off x="2058600" y="2990179"/>
          <a:ext cx="2160245" cy="19952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A025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FF00"/>
              </a:solidFill>
              <a:effectLst/>
            </a:rPr>
            <a:t>801 презентация</a:t>
          </a:r>
          <a:endParaRPr lang="ru-RU" sz="2200" b="1" kern="1200" dirty="0">
            <a:solidFill>
              <a:srgbClr val="FFFF00"/>
            </a:solidFill>
            <a:effectLst/>
          </a:endParaRPr>
        </a:p>
      </dsp:txBody>
      <dsp:txXfrm>
        <a:off x="2058600" y="2990179"/>
        <a:ext cx="2160245" cy="1995210"/>
      </dsp:txXfrm>
    </dsp:sp>
    <dsp:sp modelId="{BB84B029-1417-4410-A8E5-D753C3FEFEF5}">
      <dsp:nvSpPr>
        <dsp:cNvPr id="0" name=""/>
        <dsp:cNvSpPr/>
      </dsp:nvSpPr>
      <dsp:spPr>
        <a:xfrm rot="10213545">
          <a:off x="735445" y="4067952"/>
          <a:ext cx="1277468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770A7-DAC7-4798-9201-C6A429996740}">
      <dsp:nvSpPr>
        <dsp:cNvPr id="0" name=""/>
        <dsp:cNvSpPr/>
      </dsp:nvSpPr>
      <dsp:spPr>
        <a:xfrm>
          <a:off x="-6" y="3960436"/>
          <a:ext cx="1489447" cy="8795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Чтение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130 </a:t>
          </a:r>
          <a:r>
            <a:rPr lang="ru-RU" sz="1600" b="1" kern="1200" dirty="0" smtClean="0">
              <a:solidFill>
                <a:srgbClr val="002060"/>
              </a:solidFill>
              <a:effectLst/>
            </a:rPr>
            <a:t>презентаций</a:t>
          </a:r>
          <a:endParaRPr lang="ru-RU" sz="1600" b="1" kern="1200" dirty="0">
            <a:solidFill>
              <a:srgbClr val="002060"/>
            </a:solidFill>
            <a:effectLst/>
          </a:endParaRPr>
        </a:p>
      </dsp:txBody>
      <dsp:txXfrm>
        <a:off x="-6" y="3960436"/>
        <a:ext cx="1489447" cy="879514"/>
      </dsp:txXfrm>
    </dsp:sp>
    <dsp:sp modelId="{6D4C5AC3-42A7-4409-948B-5F9CD10B9F65}">
      <dsp:nvSpPr>
        <dsp:cNvPr id="0" name=""/>
        <dsp:cNvSpPr/>
      </dsp:nvSpPr>
      <dsp:spPr>
        <a:xfrm rot="12573401">
          <a:off x="719505" y="2823270"/>
          <a:ext cx="1520705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5496B-786D-4596-98A3-5CE95C5430C2}">
      <dsp:nvSpPr>
        <dsp:cNvPr id="0" name=""/>
        <dsp:cNvSpPr/>
      </dsp:nvSpPr>
      <dsp:spPr>
        <a:xfrm>
          <a:off x="2" y="2232248"/>
          <a:ext cx="1636897" cy="879514"/>
        </a:xfrm>
        <a:prstGeom prst="roundRect">
          <a:avLst>
            <a:gd name="adj" fmla="val 1000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Русский язык – 160 презентаций 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" y="2232248"/>
        <a:ext cx="1636897" cy="879514"/>
      </dsp:txXfrm>
    </dsp:sp>
    <dsp:sp modelId="{5F18AC24-FEC1-42B6-9453-D073064C316E}">
      <dsp:nvSpPr>
        <dsp:cNvPr id="0" name=""/>
        <dsp:cNvSpPr/>
      </dsp:nvSpPr>
      <dsp:spPr>
        <a:xfrm rot="14060849">
          <a:off x="625956" y="1879277"/>
          <a:ext cx="2321674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D013E-70D3-4042-8674-B2E1A7B27D5C}">
      <dsp:nvSpPr>
        <dsp:cNvPr id="0" name=""/>
        <dsp:cNvSpPr/>
      </dsp:nvSpPr>
      <dsp:spPr>
        <a:xfrm>
          <a:off x="288031" y="720066"/>
          <a:ext cx="1644296" cy="879514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Математика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146 презентаций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88031" y="720066"/>
        <a:ext cx="1644296" cy="879514"/>
      </dsp:txXfrm>
    </dsp:sp>
    <dsp:sp modelId="{655F655E-2E26-407B-9DE8-14140C99755E}">
      <dsp:nvSpPr>
        <dsp:cNvPr id="0" name=""/>
        <dsp:cNvSpPr/>
      </dsp:nvSpPr>
      <dsp:spPr>
        <a:xfrm rot="16187395">
          <a:off x="1959211" y="1459014"/>
          <a:ext cx="2342120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7673D-674C-49DD-B928-E16E7ECAE19D}">
      <dsp:nvSpPr>
        <dsp:cNvPr id="0" name=""/>
        <dsp:cNvSpPr/>
      </dsp:nvSpPr>
      <dsp:spPr>
        <a:xfrm>
          <a:off x="2016228" y="72009"/>
          <a:ext cx="2219499" cy="879514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Окружающий мир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250 презентаций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016228" y="72009"/>
        <a:ext cx="2219499" cy="879514"/>
      </dsp:txXfrm>
    </dsp:sp>
    <dsp:sp modelId="{EE4E5DA0-A7AE-4AC2-B094-178D6DEA658C}">
      <dsp:nvSpPr>
        <dsp:cNvPr id="0" name=""/>
        <dsp:cNvSpPr/>
      </dsp:nvSpPr>
      <dsp:spPr>
        <a:xfrm rot="18400665">
          <a:off x="3342998" y="1845896"/>
          <a:ext cx="2448523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67F18-7872-4490-AC33-4FF5BAC3939E}">
      <dsp:nvSpPr>
        <dsp:cNvPr id="0" name=""/>
        <dsp:cNvSpPr/>
      </dsp:nvSpPr>
      <dsp:spPr>
        <a:xfrm>
          <a:off x="4464484" y="648076"/>
          <a:ext cx="1668087" cy="879514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85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Внеурочная деятельность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80 презентаций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464484" y="648076"/>
        <a:ext cx="1668087" cy="879514"/>
      </dsp:txXfrm>
    </dsp:sp>
    <dsp:sp modelId="{E447D39E-7623-4B87-805D-9A9DF4800976}">
      <dsp:nvSpPr>
        <dsp:cNvPr id="0" name=""/>
        <dsp:cNvSpPr/>
      </dsp:nvSpPr>
      <dsp:spPr>
        <a:xfrm rot="19944242">
          <a:off x="4070611" y="2875729"/>
          <a:ext cx="1534939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FE423-51FD-4593-9E45-318B96B6747F}">
      <dsp:nvSpPr>
        <dsp:cNvPr id="0" name=""/>
        <dsp:cNvSpPr/>
      </dsp:nvSpPr>
      <dsp:spPr>
        <a:xfrm>
          <a:off x="4752529" y="2304258"/>
          <a:ext cx="1531422" cy="879514"/>
        </a:xfrm>
        <a:prstGeom prst="roundRect">
          <a:avLst>
            <a:gd name="adj" fmla="val 1000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ИЗО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15 презентаций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752529" y="2304258"/>
        <a:ext cx="1531422" cy="879514"/>
      </dsp:txXfrm>
    </dsp:sp>
    <dsp:sp modelId="{AD97740D-11A3-46F1-806A-0656BB28D9C5}">
      <dsp:nvSpPr>
        <dsp:cNvPr id="0" name=""/>
        <dsp:cNvSpPr/>
      </dsp:nvSpPr>
      <dsp:spPr>
        <a:xfrm rot="444683">
          <a:off x="4287235" y="4009283"/>
          <a:ext cx="1474576" cy="44761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A7DF1-AB9E-4A4C-899C-290C45C05936}">
      <dsp:nvSpPr>
        <dsp:cNvPr id="0" name=""/>
        <dsp:cNvSpPr/>
      </dsp:nvSpPr>
      <dsp:spPr>
        <a:xfrm>
          <a:off x="4951671" y="3888436"/>
          <a:ext cx="1607961" cy="87951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Технология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20 презентаций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951671" y="3888436"/>
        <a:ext cx="1607961" cy="8795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FA7E99-0F9F-4D9A-A123-A8620337B0BA}">
      <dsp:nvSpPr>
        <dsp:cNvPr id="0" name=""/>
        <dsp:cNvSpPr/>
      </dsp:nvSpPr>
      <dsp:spPr>
        <a:xfrm>
          <a:off x="0" y="426469"/>
          <a:ext cx="6597351" cy="2638940"/>
        </a:xfrm>
        <a:prstGeom prst="leftRightRibb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C94221-5240-4BE6-AE51-C4BBC5ADA12B}">
      <dsp:nvSpPr>
        <dsp:cNvPr id="0" name=""/>
        <dsp:cNvSpPr/>
      </dsp:nvSpPr>
      <dsp:spPr>
        <a:xfrm>
          <a:off x="791682" y="888284"/>
          <a:ext cx="2177126" cy="12930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Призёры –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14 учащихся</a:t>
          </a:r>
          <a:endParaRPr lang="ru-RU" sz="3200" kern="1200" dirty="0"/>
        </a:p>
      </dsp:txBody>
      <dsp:txXfrm>
        <a:off x="791682" y="888284"/>
        <a:ext cx="2177126" cy="1293080"/>
      </dsp:txXfrm>
    </dsp:sp>
    <dsp:sp modelId="{3191FAFB-5FAD-47BF-8394-219237B1BBBF}">
      <dsp:nvSpPr>
        <dsp:cNvPr id="0" name=""/>
        <dsp:cNvSpPr/>
      </dsp:nvSpPr>
      <dsp:spPr>
        <a:xfrm>
          <a:off x="3298675" y="1310514"/>
          <a:ext cx="2572967" cy="12930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Участники –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36 учащихся</a:t>
          </a:r>
          <a:endParaRPr lang="ru-RU" sz="3200" kern="1200" dirty="0"/>
        </a:p>
      </dsp:txBody>
      <dsp:txXfrm>
        <a:off x="3298675" y="1310514"/>
        <a:ext cx="2572967" cy="1293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portal.ru/load/26" TargetMode="External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71450" y="508000"/>
            <a:ext cx="6515100" cy="75184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 dirty="0">
              <a:latin typeface="Times New Roman" pitchFamily="18" charset="0"/>
            </a:endParaRP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white">
          <a:xfrm>
            <a:off x="245270" y="651933"/>
            <a:ext cx="6326981" cy="6358467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 dirty="0">
              <a:latin typeface="Times New Roman" pitchFamily="18" charset="0"/>
            </a:endParaRP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blackWhite">
          <a:xfrm>
            <a:off x="1028700" y="4451351"/>
            <a:ext cx="4800600" cy="304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4350" y="1143000"/>
            <a:ext cx="5829300" cy="302260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4756151"/>
            <a:ext cx="4057650" cy="2540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85217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43500" y="85217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5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6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F52-A686-4F1E-91E2-8D5B17CF8A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2631D-4087-4C8C-9CC2-20D3B9139B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3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3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0A69-8BA0-4894-BB41-051EE1EDFC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56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107525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26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27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28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29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30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31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32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7533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753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753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7537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7538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D545D-0C35-40E9-B363-5D42B88080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A345-47D2-40FF-8906-A92886C703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8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14A63-9C4B-4C40-A917-730A87390B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0FE8A-2F00-48BC-9A86-61FD41AD0F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8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8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C57D6-545D-42F0-93B3-2AF53237AA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E15D3-B4AA-4767-BCAA-956E3ED117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70935-F7E3-48B8-BA0A-AB032BA7FB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0612" y="711200"/>
            <a:ext cx="1443038" cy="721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1501" y="711200"/>
            <a:ext cx="4214813" cy="721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20" y="364071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07" y="36408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20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4E35-F89A-404E-8088-B9E1F2D8AC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5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6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B1593-C9D6-4E4F-98F6-7DBA288321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2C2E4-73E9-413E-A265-8E81611502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3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3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146DD-0AC2-4C9B-8E75-526F768FE1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8"/>
            <a:ext cx="6825854" cy="8652933"/>
            <a:chOff x="0" y="68"/>
            <a:chExt cx="5733" cy="40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hidden">
            <a:xfrm rot="-5400000">
              <a:off x="19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hidden">
            <a:xfrm rot="-5400000">
              <a:off x="19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hidden">
            <a:xfrm rot="-5400000">
              <a:off x="19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hidden">
            <a:xfrm rot="-5400000">
              <a:off x="19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hidden">
            <a:xfrm rot="-5400000">
              <a:off x="19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hidden">
            <a:xfrm rot="-5400000">
              <a:off x="19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hidden">
            <a:xfrm rot="-5400000">
              <a:off x="19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hidden">
            <a:xfrm rot="-5400000">
              <a:off x="19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hidden">
            <a:xfrm>
              <a:off x="483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hidden">
            <a:xfrm>
              <a:off x="984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hidden">
            <a:xfrm>
              <a:off x="984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hidden">
            <a:xfrm>
              <a:off x="483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hidden">
            <a:xfrm rot="-5400000">
              <a:off x="734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hidden">
            <a:xfrm rot="-5400000">
              <a:off x="1263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hidden">
            <a:xfrm rot="-5400000">
              <a:off x="1263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hidden">
            <a:xfrm rot="-5400000">
              <a:off x="734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hidden">
            <a:xfrm>
              <a:off x="483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hidden">
            <a:xfrm>
              <a:off x="984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hidden">
            <a:xfrm>
              <a:off x="984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hidden">
            <a:xfrm>
              <a:off x="483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hidden">
            <a:xfrm rot="-5400000">
              <a:off x="734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hidden">
            <a:xfrm rot="-5400000">
              <a:off x="1263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hidden">
            <a:xfrm rot="-5400000">
              <a:off x="1263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hidden">
            <a:xfrm rot="-5400000">
              <a:off x="734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hidden">
            <a:xfrm>
              <a:off x="483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hidden">
            <a:xfrm>
              <a:off x="984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hidden">
            <a:xfrm>
              <a:off x="984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hidden">
            <a:xfrm>
              <a:off x="483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hidden">
            <a:xfrm rot="-5400000">
              <a:off x="734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hidden">
            <a:xfrm rot="-5400000">
              <a:off x="1263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hidden">
            <a:xfrm rot="-5400000">
              <a:off x="1263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hidden">
            <a:xfrm rot="-5400000">
              <a:off x="734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hidden">
            <a:xfrm>
              <a:off x="483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hidden">
            <a:xfrm>
              <a:off x="984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hidden">
            <a:xfrm>
              <a:off x="984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hidden">
            <a:xfrm>
              <a:off x="483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hidden">
            <a:xfrm rot="-5400000">
              <a:off x="734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hidden">
            <a:xfrm rot="-5400000">
              <a:off x="1263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hidden">
            <a:xfrm rot="-5400000">
              <a:off x="1263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hidden">
            <a:xfrm rot="-5400000">
              <a:off x="734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hidden">
            <a:xfrm>
              <a:off x="1551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hidden">
            <a:xfrm>
              <a:off x="2052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hidden">
            <a:xfrm>
              <a:off x="2052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hidden">
            <a:xfrm>
              <a:off x="1551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hidden">
            <a:xfrm rot="-5400000">
              <a:off x="1802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hidden">
            <a:xfrm rot="-5400000">
              <a:off x="2331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hidden">
            <a:xfrm rot="-5400000">
              <a:off x="2331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hidden">
            <a:xfrm rot="-5400000">
              <a:off x="1802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hidden">
            <a:xfrm>
              <a:off x="1551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hidden">
            <a:xfrm>
              <a:off x="2052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hidden">
            <a:xfrm>
              <a:off x="2052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hidden">
            <a:xfrm>
              <a:off x="1551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hidden">
            <a:xfrm rot="-5400000">
              <a:off x="1802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hidden">
            <a:xfrm rot="-5400000">
              <a:off x="2331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hidden">
            <a:xfrm rot="-5400000">
              <a:off x="2331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hidden">
            <a:xfrm rot="-5400000">
              <a:off x="1802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hidden">
            <a:xfrm>
              <a:off x="1551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hidden">
            <a:xfrm>
              <a:off x="2052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hidden">
            <a:xfrm>
              <a:off x="2052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hidden">
            <a:xfrm>
              <a:off x="1551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hidden">
            <a:xfrm rot="-5400000">
              <a:off x="1802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hidden">
            <a:xfrm rot="-5400000">
              <a:off x="2331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hidden">
            <a:xfrm rot="-5400000">
              <a:off x="2331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hidden">
            <a:xfrm rot="-5400000">
              <a:off x="1802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hidden">
            <a:xfrm>
              <a:off x="1551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hidden">
            <a:xfrm>
              <a:off x="2052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hidden">
            <a:xfrm>
              <a:off x="2052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hidden">
            <a:xfrm>
              <a:off x="1551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hidden">
            <a:xfrm rot="-5400000">
              <a:off x="1802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hidden">
            <a:xfrm rot="-5400000">
              <a:off x="2331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hidden">
            <a:xfrm rot="-5400000">
              <a:off x="2331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hidden">
            <a:xfrm rot="-5400000">
              <a:off x="1802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hidden">
            <a:xfrm>
              <a:off x="2619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hidden">
            <a:xfrm>
              <a:off x="3120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hidden">
            <a:xfrm>
              <a:off x="3120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hidden">
            <a:xfrm>
              <a:off x="2619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hidden">
            <a:xfrm rot="-5400000">
              <a:off x="2870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hidden">
            <a:xfrm rot="-5400000">
              <a:off x="3399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hidden">
            <a:xfrm rot="-5400000">
              <a:off x="3399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hidden">
            <a:xfrm rot="-5400000">
              <a:off x="2870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hidden">
            <a:xfrm>
              <a:off x="2619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hidden">
            <a:xfrm>
              <a:off x="3120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hidden">
            <a:xfrm>
              <a:off x="3120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hidden">
            <a:xfrm>
              <a:off x="2619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hidden">
            <a:xfrm rot="-5400000">
              <a:off x="2870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hidden">
            <a:xfrm rot="-5400000">
              <a:off x="3399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hidden">
            <a:xfrm rot="-5400000">
              <a:off x="3399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Line 90"/>
            <p:cNvSpPr>
              <a:spLocks noChangeShapeType="1"/>
            </p:cNvSpPr>
            <p:nvPr/>
          </p:nvSpPr>
          <p:spPr bwMode="hidden">
            <a:xfrm rot="-5400000">
              <a:off x="2870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hidden">
            <a:xfrm>
              <a:off x="2619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Line 92"/>
            <p:cNvSpPr>
              <a:spLocks noChangeShapeType="1"/>
            </p:cNvSpPr>
            <p:nvPr/>
          </p:nvSpPr>
          <p:spPr bwMode="hidden">
            <a:xfrm>
              <a:off x="3120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hidden">
            <a:xfrm>
              <a:off x="3120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Line 94"/>
            <p:cNvSpPr>
              <a:spLocks noChangeShapeType="1"/>
            </p:cNvSpPr>
            <p:nvPr/>
          </p:nvSpPr>
          <p:spPr bwMode="hidden">
            <a:xfrm>
              <a:off x="2619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hidden">
            <a:xfrm rot="-5400000">
              <a:off x="2870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Line 96"/>
            <p:cNvSpPr>
              <a:spLocks noChangeShapeType="1"/>
            </p:cNvSpPr>
            <p:nvPr/>
          </p:nvSpPr>
          <p:spPr bwMode="hidden">
            <a:xfrm rot="-5400000">
              <a:off x="3399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hidden">
            <a:xfrm rot="-5400000">
              <a:off x="3399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Line 98"/>
            <p:cNvSpPr>
              <a:spLocks noChangeShapeType="1"/>
            </p:cNvSpPr>
            <p:nvPr/>
          </p:nvSpPr>
          <p:spPr bwMode="hidden">
            <a:xfrm rot="-5400000">
              <a:off x="2870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Line 99"/>
            <p:cNvSpPr>
              <a:spLocks noChangeShapeType="1"/>
            </p:cNvSpPr>
            <p:nvPr/>
          </p:nvSpPr>
          <p:spPr bwMode="hidden">
            <a:xfrm>
              <a:off x="2619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Line 100"/>
            <p:cNvSpPr>
              <a:spLocks noChangeShapeType="1"/>
            </p:cNvSpPr>
            <p:nvPr/>
          </p:nvSpPr>
          <p:spPr bwMode="hidden">
            <a:xfrm>
              <a:off x="3120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hidden">
            <a:xfrm>
              <a:off x="3120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Line 102"/>
            <p:cNvSpPr>
              <a:spLocks noChangeShapeType="1"/>
            </p:cNvSpPr>
            <p:nvPr/>
          </p:nvSpPr>
          <p:spPr bwMode="hidden">
            <a:xfrm>
              <a:off x="2619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Line 103"/>
            <p:cNvSpPr>
              <a:spLocks noChangeShapeType="1"/>
            </p:cNvSpPr>
            <p:nvPr/>
          </p:nvSpPr>
          <p:spPr bwMode="hidden">
            <a:xfrm rot="-5400000">
              <a:off x="2870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Line 104"/>
            <p:cNvSpPr>
              <a:spLocks noChangeShapeType="1"/>
            </p:cNvSpPr>
            <p:nvPr/>
          </p:nvSpPr>
          <p:spPr bwMode="hidden">
            <a:xfrm rot="-5400000">
              <a:off x="3399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hidden">
            <a:xfrm rot="-5400000">
              <a:off x="3399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Line 106"/>
            <p:cNvSpPr>
              <a:spLocks noChangeShapeType="1"/>
            </p:cNvSpPr>
            <p:nvPr/>
          </p:nvSpPr>
          <p:spPr bwMode="hidden">
            <a:xfrm rot="-5400000">
              <a:off x="2870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Line 107"/>
            <p:cNvSpPr>
              <a:spLocks noChangeShapeType="1"/>
            </p:cNvSpPr>
            <p:nvPr/>
          </p:nvSpPr>
          <p:spPr bwMode="hidden">
            <a:xfrm>
              <a:off x="3687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Line 108"/>
            <p:cNvSpPr>
              <a:spLocks noChangeShapeType="1"/>
            </p:cNvSpPr>
            <p:nvPr/>
          </p:nvSpPr>
          <p:spPr bwMode="hidden">
            <a:xfrm>
              <a:off x="4188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Line 109"/>
            <p:cNvSpPr>
              <a:spLocks noChangeShapeType="1"/>
            </p:cNvSpPr>
            <p:nvPr/>
          </p:nvSpPr>
          <p:spPr bwMode="hidden">
            <a:xfrm>
              <a:off x="4188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Line 110"/>
            <p:cNvSpPr>
              <a:spLocks noChangeShapeType="1"/>
            </p:cNvSpPr>
            <p:nvPr/>
          </p:nvSpPr>
          <p:spPr bwMode="hidden">
            <a:xfrm>
              <a:off x="3687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Line 111"/>
            <p:cNvSpPr>
              <a:spLocks noChangeShapeType="1"/>
            </p:cNvSpPr>
            <p:nvPr/>
          </p:nvSpPr>
          <p:spPr bwMode="hidden">
            <a:xfrm rot="-5400000">
              <a:off x="3938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Line 112"/>
            <p:cNvSpPr>
              <a:spLocks noChangeShapeType="1"/>
            </p:cNvSpPr>
            <p:nvPr/>
          </p:nvSpPr>
          <p:spPr bwMode="hidden">
            <a:xfrm rot="-5400000">
              <a:off x="4467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hidden">
            <a:xfrm rot="-5400000">
              <a:off x="4467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Line 114"/>
            <p:cNvSpPr>
              <a:spLocks noChangeShapeType="1"/>
            </p:cNvSpPr>
            <p:nvPr/>
          </p:nvSpPr>
          <p:spPr bwMode="hidden">
            <a:xfrm rot="-5400000">
              <a:off x="3938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Line 115"/>
            <p:cNvSpPr>
              <a:spLocks noChangeShapeType="1"/>
            </p:cNvSpPr>
            <p:nvPr/>
          </p:nvSpPr>
          <p:spPr bwMode="hidden">
            <a:xfrm>
              <a:off x="3687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Line 116"/>
            <p:cNvSpPr>
              <a:spLocks noChangeShapeType="1"/>
            </p:cNvSpPr>
            <p:nvPr/>
          </p:nvSpPr>
          <p:spPr bwMode="hidden">
            <a:xfrm>
              <a:off x="4188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hidden">
            <a:xfrm>
              <a:off x="4188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Line 118"/>
            <p:cNvSpPr>
              <a:spLocks noChangeShapeType="1"/>
            </p:cNvSpPr>
            <p:nvPr/>
          </p:nvSpPr>
          <p:spPr bwMode="hidden">
            <a:xfrm>
              <a:off x="3687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Line 119"/>
            <p:cNvSpPr>
              <a:spLocks noChangeShapeType="1"/>
            </p:cNvSpPr>
            <p:nvPr/>
          </p:nvSpPr>
          <p:spPr bwMode="hidden">
            <a:xfrm rot="-5400000">
              <a:off x="3938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Line 120"/>
            <p:cNvSpPr>
              <a:spLocks noChangeShapeType="1"/>
            </p:cNvSpPr>
            <p:nvPr/>
          </p:nvSpPr>
          <p:spPr bwMode="hidden">
            <a:xfrm rot="-5400000">
              <a:off x="4467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hidden">
            <a:xfrm rot="-5400000">
              <a:off x="4467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Line 122"/>
            <p:cNvSpPr>
              <a:spLocks noChangeShapeType="1"/>
            </p:cNvSpPr>
            <p:nvPr/>
          </p:nvSpPr>
          <p:spPr bwMode="hidden">
            <a:xfrm rot="-5400000">
              <a:off x="3938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Line 123"/>
            <p:cNvSpPr>
              <a:spLocks noChangeShapeType="1"/>
            </p:cNvSpPr>
            <p:nvPr/>
          </p:nvSpPr>
          <p:spPr bwMode="hidden">
            <a:xfrm>
              <a:off x="3687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Line 124"/>
            <p:cNvSpPr>
              <a:spLocks noChangeShapeType="1"/>
            </p:cNvSpPr>
            <p:nvPr/>
          </p:nvSpPr>
          <p:spPr bwMode="hidden">
            <a:xfrm>
              <a:off x="4188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hidden">
            <a:xfrm>
              <a:off x="4188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hidden">
            <a:xfrm>
              <a:off x="3687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Line 127"/>
            <p:cNvSpPr>
              <a:spLocks noChangeShapeType="1"/>
            </p:cNvSpPr>
            <p:nvPr/>
          </p:nvSpPr>
          <p:spPr bwMode="hidden">
            <a:xfrm rot="-5400000">
              <a:off x="3938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Line 128"/>
            <p:cNvSpPr>
              <a:spLocks noChangeShapeType="1"/>
            </p:cNvSpPr>
            <p:nvPr/>
          </p:nvSpPr>
          <p:spPr bwMode="hidden">
            <a:xfrm rot="-5400000">
              <a:off x="4467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hidden">
            <a:xfrm rot="-5400000">
              <a:off x="4467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Line 130"/>
            <p:cNvSpPr>
              <a:spLocks noChangeShapeType="1"/>
            </p:cNvSpPr>
            <p:nvPr/>
          </p:nvSpPr>
          <p:spPr bwMode="hidden">
            <a:xfrm rot="-5400000">
              <a:off x="3938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Line 131"/>
            <p:cNvSpPr>
              <a:spLocks noChangeShapeType="1"/>
            </p:cNvSpPr>
            <p:nvPr/>
          </p:nvSpPr>
          <p:spPr bwMode="hidden">
            <a:xfrm>
              <a:off x="3687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Line 132"/>
            <p:cNvSpPr>
              <a:spLocks noChangeShapeType="1"/>
            </p:cNvSpPr>
            <p:nvPr/>
          </p:nvSpPr>
          <p:spPr bwMode="hidden">
            <a:xfrm>
              <a:off x="4188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hidden">
            <a:xfrm>
              <a:off x="4188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Line 134"/>
            <p:cNvSpPr>
              <a:spLocks noChangeShapeType="1"/>
            </p:cNvSpPr>
            <p:nvPr/>
          </p:nvSpPr>
          <p:spPr bwMode="hidden">
            <a:xfrm>
              <a:off x="3687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Line 135"/>
            <p:cNvSpPr>
              <a:spLocks noChangeShapeType="1"/>
            </p:cNvSpPr>
            <p:nvPr/>
          </p:nvSpPr>
          <p:spPr bwMode="hidden">
            <a:xfrm rot="-5400000">
              <a:off x="3938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Line 136"/>
            <p:cNvSpPr>
              <a:spLocks noChangeShapeType="1"/>
            </p:cNvSpPr>
            <p:nvPr/>
          </p:nvSpPr>
          <p:spPr bwMode="hidden">
            <a:xfrm rot="-5400000">
              <a:off x="4467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hidden">
            <a:xfrm rot="-5400000">
              <a:off x="4467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Line 138"/>
            <p:cNvSpPr>
              <a:spLocks noChangeShapeType="1"/>
            </p:cNvSpPr>
            <p:nvPr/>
          </p:nvSpPr>
          <p:spPr bwMode="hidden">
            <a:xfrm rot="-5400000">
              <a:off x="3938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Line 139"/>
            <p:cNvSpPr>
              <a:spLocks noChangeShapeType="1"/>
            </p:cNvSpPr>
            <p:nvPr/>
          </p:nvSpPr>
          <p:spPr bwMode="hidden">
            <a:xfrm>
              <a:off x="4755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Line 140"/>
            <p:cNvSpPr>
              <a:spLocks noChangeShapeType="1"/>
            </p:cNvSpPr>
            <p:nvPr/>
          </p:nvSpPr>
          <p:spPr bwMode="hidden">
            <a:xfrm>
              <a:off x="5256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Line 141"/>
            <p:cNvSpPr>
              <a:spLocks noChangeShapeType="1"/>
            </p:cNvSpPr>
            <p:nvPr/>
          </p:nvSpPr>
          <p:spPr bwMode="hidden">
            <a:xfrm>
              <a:off x="5256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Line 142"/>
            <p:cNvSpPr>
              <a:spLocks noChangeShapeType="1"/>
            </p:cNvSpPr>
            <p:nvPr/>
          </p:nvSpPr>
          <p:spPr bwMode="hidden">
            <a:xfrm>
              <a:off x="4755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Line 143"/>
            <p:cNvSpPr>
              <a:spLocks noChangeShapeType="1"/>
            </p:cNvSpPr>
            <p:nvPr/>
          </p:nvSpPr>
          <p:spPr bwMode="hidden">
            <a:xfrm rot="-5400000">
              <a:off x="5006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Line 144"/>
            <p:cNvSpPr>
              <a:spLocks noChangeShapeType="1"/>
            </p:cNvSpPr>
            <p:nvPr/>
          </p:nvSpPr>
          <p:spPr bwMode="hidden">
            <a:xfrm rot="-5400000">
              <a:off x="553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hidden">
            <a:xfrm rot="-5400000">
              <a:off x="553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Line 146"/>
            <p:cNvSpPr>
              <a:spLocks noChangeShapeType="1"/>
            </p:cNvSpPr>
            <p:nvPr/>
          </p:nvSpPr>
          <p:spPr bwMode="hidden">
            <a:xfrm rot="-5400000">
              <a:off x="5006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Line 147"/>
            <p:cNvSpPr>
              <a:spLocks noChangeShapeType="1"/>
            </p:cNvSpPr>
            <p:nvPr/>
          </p:nvSpPr>
          <p:spPr bwMode="hidden">
            <a:xfrm>
              <a:off x="4755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Line 148"/>
            <p:cNvSpPr>
              <a:spLocks noChangeShapeType="1"/>
            </p:cNvSpPr>
            <p:nvPr/>
          </p:nvSpPr>
          <p:spPr bwMode="hidden">
            <a:xfrm>
              <a:off x="5256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hidden">
            <a:xfrm>
              <a:off x="5256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Line 150"/>
            <p:cNvSpPr>
              <a:spLocks noChangeShapeType="1"/>
            </p:cNvSpPr>
            <p:nvPr/>
          </p:nvSpPr>
          <p:spPr bwMode="hidden">
            <a:xfrm>
              <a:off x="4755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Line 151"/>
            <p:cNvSpPr>
              <a:spLocks noChangeShapeType="1"/>
            </p:cNvSpPr>
            <p:nvPr/>
          </p:nvSpPr>
          <p:spPr bwMode="hidden">
            <a:xfrm rot="-5400000">
              <a:off x="5006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Line 152"/>
            <p:cNvSpPr>
              <a:spLocks noChangeShapeType="1"/>
            </p:cNvSpPr>
            <p:nvPr/>
          </p:nvSpPr>
          <p:spPr bwMode="hidden">
            <a:xfrm rot="-5400000">
              <a:off x="553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hidden">
            <a:xfrm rot="-5400000">
              <a:off x="553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6" name="Line 154"/>
            <p:cNvSpPr>
              <a:spLocks noChangeShapeType="1"/>
            </p:cNvSpPr>
            <p:nvPr/>
          </p:nvSpPr>
          <p:spPr bwMode="hidden">
            <a:xfrm rot="-5400000">
              <a:off x="5006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7" name="Line 155"/>
            <p:cNvSpPr>
              <a:spLocks noChangeShapeType="1"/>
            </p:cNvSpPr>
            <p:nvPr/>
          </p:nvSpPr>
          <p:spPr bwMode="hidden">
            <a:xfrm>
              <a:off x="4755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" name="Line 156"/>
            <p:cNvSpPr>
              <a:spLocks noChangeShapeType="1"/>
            </p:cNvSpPr>
            <p:nvPr/>
          </p:nvSpPr>
          <p:spPr bwMode="hidden">
            <a:xfrm>
              <a:off x="5256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hidden">
            <a:xfrm>
              <a:off x="5256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hidden">
            <a:xfrm>
              <a:off x="4755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Line 159"/>
            <p:cNvSpPr>
              <a:spLocks noChangeShapeType="1"/>
            </p:cNvSpPr>
            <p:nvPr/>
          </p:nvSpPr>
          <p:spPr bwMode="hidden">
            <a:xfrm rot="-5400000">
              <a:off x="5006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2" name="Line 160"/>
            <p:cNvSpPr>
              <a:spLocks noChangeShapeType="1"/>
            </p:cNvSpPr>
            <p:nvPr/>
          </p:nvSpPr>
          <p:spPr bwMode="hidden">
            <a:xfrm rot="-5400000">
              <a:off x="553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hidden">
            <a:xfrm rot="-5400000">
              <a:off x="553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" name="Line 162"/>
            <p:cNvSpPr>
              <a:spLocks noChangeShapeType="1"/>
            </p:cNvSpPr>
            <p:nvPr/>
          </p:nvSpPr>
          <p:spPr bwMode="hidden">
            <a:xfrm rot="-5400000">
              <a:off x="5006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" name="Line 163"/>
            <p:cNvSpPr>
              <a:spLocks noChangeShapeType="1"/>
            </p:cNvSpPr>
            <p:nvPr/>
          </p:nvSpPr>
          <p:spPr bwMode="hidden">
            <a:xfrm>
              <a:off x="4755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6" name="Line 164"/>
            <p:cNvSpPr>
              <a:spLocks noChangeShapeType="1"/>
            </p:cNvSpPr>
            <p:nvPr/>
          </p:nvSpPr>
          <p:spPr bwMode="hidden">
            <a:xfrm>
              <a:off x="5256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hidden">
            <a:xfrm>
              <a:off x="5256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8" name="Line 166"/>
            <p:cNvSpPr>
              <a:spLocks noChangeShapeType="1"/>
            </p:cNvSpPr>
            <p:nvPr/>
          </p:nvSpPr>
          <p:spPr bwMode="hidden">
            <a:xfrm>
              <a:off x="4755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9" name="Line 167"/>
            <p:cNvSpPr>
              <a:spLocks noChangeShapeType="1"/>
            </p:cNvSpPr>
            <p:nvPr/>
          </p:nvSpPr>
          <p:spPr bwMode="hidden">
            <a:xfrm rot="-5400000">
              <a:off x="5006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0" name="Line 168"/>
            <p:cNvSpPr>
              <a:spLocks noChangeShapeType="1"/>
            </p:cNvSpPr>
            <p:nvPr/>
          </p:nvSpPr>
          <p:spPr bwMode="hidden">
            <a:xfrm rot="-5400000">
              <a:off x="553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hidden">
            <a:xfrm rot="-5400000">
              <a:off x="553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" name="Line 170"/>
            <p:cNvSpPr>
              <a:spLocks noChangeShapeType="1"/>
            </p:cNvSpPr>
            <p:nvPr/>
          </p:nvSpPr>
          <p:spPr bwMode="hidden">
            <a:xfrm rot="-5400000">
              <a:off x="5006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3" name="Line 171"/>
            <p:cNvSpPr>
              <a:spLocks noChangeShapeType="1"/>
            </p:cNvSpPr>
            <p:nvPr/>
          </p:nvSpPr>
          <p:spPr bwMode="hidden">
            <a:xfrm rot="-5400000">
              <a:off x="19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" name="Line 172"/>
            <p:cNvSpPr>
              <a:spLocks noChangeShapeType="1"/>
            </p:cNvSpPr>
            <p:nvPr/>
          </p:nvSpPr>
          <p:spPr bwMode="hidden">
            <a:xfrm rot="-5400000">
              <a:off x="737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hidden">
            <a:xfrm rot="-5400000">
              <a:off x="1266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hidden">
            <a:xfrm rot="-5400000">
              <a:off x="1805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7" name="Line 175"/>
            <p:cNvSpPr>
              <a:spLocks noChangeShapeType="1"/>
            </p:cNvSpPr>
            <p:nvPr/>
          </p:nvSpPr>
          <p:spPr bwMode="hidden">
            <a:xfrm rot="-5400000">
              <a:off x="2334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8" name="Line 176"/>
            <p:cNvSpPr>
              <a:spLocks noChangeShapeType="1"/>
            </p:cNvSpPr>
            <p:nvPr/>
          </p:nvSpPr>
          <p:spPr bwMode="hidden">
            <a:xfrm rot="-5400000">
              <a:off x="2873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9" name="Line 177"/>
            <p:cNvSpPr>
              <a:spLocks noChangeShapeType="1"/>
            </p:cNvSpPr>
            <p:nvPr/>
          </p:nvSpPr>
          <p:spPr bwMode="hidden">
            <a:xfrm rot="-5400000">
              <a:off x="3402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0" name="Line 178"/>
            <p:cNvSpPr>
              <a:spLocks noChangeShapeType="1"/>
            </p:cNvSpPr>
            <p:nvPr/>
          </p:nvSpPr>
          <p:spPr bwMode="hidden">
            <a:xfrm rot="-5400000">
              <a:off x="3941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" name="Line 179"/>
            <p:cNvSpPr>
              <a:spLocks noChangeShapeType="1"/>
            </p:cNvSpPr>
            <p:nvPr/>
          </p:nvSpPr>
          <p:spPr bwMode="hidden">
            <a:xfrm rot="-5400000">
              <a:off x="4470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hidden">
            <a:xfrm rot="-5400000">
              <a:off x="5009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3" name="Line 181"/>
            <p:cNvSpPr>
              <a:spLocks noChangeShapeType="1"/>
            </p:cNvSpPr>
            <p:nvPr/>
          </p:nvSpPr>
          <p:spPr bwMode="hidden">
            <a:xfrm rot="-5400000">
              <a:off x="553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182"/>
          <p:cNvGrpSpPr>
            <a:grpSpLocks/>
          </p:cNvGrpSpPr>
          <p:nvPr/>
        </p:nvGrpSpPr>
        <p:grpSpPr bwMode="auto">
          <a:xfrm>
            <a:off x="427435" y="342903"/>
            <a:ext cx="6057900" cy="2235200"/>
            <a:chOff x="336" y="1200"/>
            <a:chExt cx="5088" cy="1056"/>
          </a:xfrm>
        </p:grpSpPr>
        <p:sp>
          <p:nvSpPr>
            <p:cNvPr id="185" name="Rectangle 183"/>
            <p:cNvSpPr>
              <a:spLocks noChangeArrowheads="1"/>
            </p:cNvSpPr>
            <p:nvPr/>
          </p:nvSpPr>
          <p:spPr bwMode="auto">
            <a:xfrm>
              <a:off x="2880" y="1200"/>
              <a:ext cx="2544" cy="5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2880" y="1728"/>
              <a:ext cx="2544" cy="52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36" y="1728"/>
              <a:ext cx="2544" cy="5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36" y="1200"/>
              <a:ext cx="2544" cy="5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white">
            <a:xfrm>
              <a:off x="432" y="1296"/>
              <a:ext cx="4896" cy="864"/>
            </a:xfrm>
            <a:prstGeom prst="rect">
              <a:avLst/>
            </a:prstGeom>
            <a:gradFill rotWithShape="1">
              <a:gsLst>
                <a:gs pos="0">
                  <a:srgbClr val="FFFFEB"/>
                </a:gs>
                <a:gs pos="50000">
                  <a:srgbClr val="FFFFFF"/>
                </a:gs>
                <a:gs pos="100000">
                  <a:srgbClr val="FFFFE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193"/>
          <p:cNvGrpSpPr>
            <a:grpSpLocks/>
          </p:cNvGrpSpPr>
          <p:nvPr/>
        </p:nvGrpSpPr>
        <p:grpSpPr bwMode="auto">
          <a:xfrm>
            <a:off x="228600" y="9044525"/>
            <a:ext cx="6343650" cy="99483"/>
            <a:chOff x="192" y="4273"/>
            <a:chExt cx="5328" cy="47"/>
          </a:xfrm>
        </p:grpSpPr>
        <p:sp>
          <p:nvSpPr>
            <p:cNvPr id="191" name="Rectangle 194"/>
            <p:cNvSpPr>
              <a:spLocks noChangeArrowheads="1"/>
            </p:cNvSpPr>
            <p:nvPr/>
          </p:nvSpPr>
          <p:spPr bwMode="ltGray">
            <a:xfrm>
              <a:off x="504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ltGray">
            <a:xfrm>
              <a:off x="192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ltGray">
            <a:xfrm>
              <a:off x="1176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ltGray">
            <a:xfrm>
              <a:off x="864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ltGray">
            <a:xfrm>
              <a:off x="1848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ltGray">
            <a:xfrm>
              <a:off x="1536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ltGray">
            <a:xfrm>
              <a:off x="2520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ltGray">
            <a:xfrm>
              <a:off x="2208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ltGray">
            <a:xfrm>
              <a:off x="3192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ltGray">
            <a:xfrm>
              <a:off x="2880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ltGray">
            <a:xfrm>
              <a:off x="3864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ltGray">
            <a:xfrm>
              <a:off x="3552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ltGray">
            <a:xfrm>
              <a:off x="4536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ltGray">
            <a:xfrm>
              <a:off x="4224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ltGray">
            <a:xfrm>
              <a:off x="5208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ltGray">
            <a:xfrm>
              <a:off x="4896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309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1101328" y="3304119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308" name="Rectangle 188"/>
          <p:cNvSpPr>
            <a:spLocks noGrp="1" noChangeArrowheads="1"/>
          </p:cNvSpPr>
          <p:nvPr>
            <p:ph type="ctrTitle"/>
          </p:nvPr>
        </p:nvSpPr>
        <p:spPr>
          <a:xfrm>
            <a:off x="532210" y="1026584"/>
            <a:ext cx="58293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7" name="Rectangle 1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208" name="Rectangle 19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209" name="Rectangle 19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87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87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71500" y="711200"/>
            <a:ext cx="5772150" cy="721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1500" y="8521700"/>
            <a:ext cx="1543050" cy="609600"/>
          </a:xfrm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514600" y="8538633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43500" y="85344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18" y="364071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05" y="364082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18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5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6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39" y="812800"/>
            <a:ext cx="1457325" cy="7315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64" y="812800"/>
            <a:ext cx="4257675" cy="7315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4350" y="812800"/>
            <a:ext cx="5829300" cy="731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2"/>
            <a:ext cx="152400" cy="8671983"/>
            <a:chOff x="112" y="145"/>
            <a:chExt cx="128" cy="4097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 dirty="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22"/>
            <a:ext cx="148828" cy="8544983"/>
            <a:chOff x="5539" y="139"/>
            <a:chExt cx="125" cy="4037"/>
          </a:xfrm>
        </p:grpSpPr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9950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641600"/>
            <a:ext cx="5829300" cy="1524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9952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329804" y="7986184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2351485" y="8003117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00638" y="7971367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fld id="{80020635-55E1-495E-9032-5BBDD536954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6858000" cy="9245600"/>
            <a:chOff x="0" y="0"/>
            <a:chExt cx="5760" cy="4368"/>
          </a:xfrm>
        </p:grpSpPr>
        <p:sp>
          <p:nvSpPr>
            <p:cNvPr id="19046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6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6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7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8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8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8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8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48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048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38408"/>
            <a:ext cx="5829300" cy="2315633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9048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90487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90488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9048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EC61061-3DD1-44E4-90A1-C5EF3DD3AB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DEF0C-895F-4585-81FD-1F5317827A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1E115-7D6E-4F98-A38B-14EAAB6A05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ADE5C-8C59-4037-A997-BCFB5120069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7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7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E53D8-19B1-4E2C-82F7-EB9AF0E7D5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4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4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91675-8176-4B7C-88FD-D4002B855D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97E6-7FCC-4AFE-B97B-F54CE427CB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26362-D905-477B-AC02-FB437B3C36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5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2" y="364074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5" y="1913474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EBD1F-DCDF-4309-A311-ADEE84B80C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AC3C6-10A7-41A4-8700-72D3933E4E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F1C4E-F462-4DC2-A2F5-C4E5DC709C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70420"/>
            <a:ext cx="1543050" cy="78041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70420"/>
            <a:ext cx="4514850" cy="78041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FF02-39F1-46E6-A8AC-C6DD2BB967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71450" y="508000"/>
            <a:ext cx="6515100" cy="75184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white">
          <a:xfrm>
            <a:off x="245272" y="651933"/>
            <a:ext cx="6326981" cy="6358467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blackWhite">
          <a:xfrm>
            <a:off x="1028700" y="4451351"/>
            <a:ext cx="4800600" cy="304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4350" y="1143000"/>
            <a:ext cx="5829300" cy="302260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4756151"/>
            <a:ext cx="4057650" cy="2540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85217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43500" y="85217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D755E-D6CF-4440-B8C4-7DAE57D6A55A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502" y="2540000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14727" y="2540000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0612" y="711200"/>
            <a:ext cx="1443038" cy="721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1503" y="711200"/>
            <a:ext cx="4214813" cy="721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71500" y="711200"/>
            <a:ext cx="5772150" cy="721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1500" y="8521700"/>
            <a:ext cx="1543050" cy="609600"/>
          </a:xfrm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514600" y="8538633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43500" y="85344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7E98F-8B25-480D-86C5-EF453D6F8A8E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4"/>
            <a:ext cx="152400" cy="8671983"/>
            <a:chOff x="112" y="145"/>
            <a:chExt cx="128" cy="4097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25"/>
            <a:ext cx="148828" cy="8544983"/>
            <a:chOff x="5539" y="139"/>
            <a:chExt cx="125" cy="4037"/>
          </a:xfrm>
        </p:grpSpPr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9950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641600"/>
            <a:ext cx="5829300" cy="1524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9952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329804" y="7986184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2351485" y="8003117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00638" y="7971367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fld id="{80020635-55E1-495E-9032-5BBDD53695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ADE5C-8C59-4037-A997-BCFB512006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D755E-D6CF-4440-B8C4-7DAE57D6A5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7E98F-8B25-480D-86C5-EF453D6F8A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4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4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3912-87F9-4CC1-9B40-283623F03A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EF4D5-DBD4-40F8-9078-F8AA8B83A0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169F1-0CA4-4E66-8F60-3FC93B6655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5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2" y="364074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5" y="1913474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41FAF-ABD8-48E6-A54B-C233A30C09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31969-9BF8-4D37-AEC4-E5022ABB03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65F0D-E01A-48DC-803E-3A396E6DB7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3912-87F9-4CC1-9B40-283623F03A0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27" y="812800"/>
            <a:ext cx="1457325" cy="711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2" y="812800"/>
            <a:ext cx="4257675" cy="711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98C72-1154-441D-8C81-24F7763F1F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60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67589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0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1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2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3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4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7597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760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7603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00EC20-1B69-412C-BF81-4488386050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7A381-D0E9-455D-B74E-A0B1C480C1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6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9566D-F527-4AAA-B625-D78D82B603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07F4-C842-4944-ADC7-B3DB434EE0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5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5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53221-C0C5-4FE5-985C-723078FC5B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16E9E-41ED-4F0E-877C-5AC7418DE0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9BD9D-AF29-4FCE-BD29-C97E2C3824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6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3" y="364075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6" y="1913475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63FD-DE57-46D2-959F-49BCF80A9F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F52-A686-4F1E-91E2-8D5B17CF8A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EF4D5-DBD4-40F8-9078-F8AA8B83A05F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2631D-4087-4C8C-9CC2-20D3B9139B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0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0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0A69-8BA0-4894-BB41-051EE1EDFC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61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107525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26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27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28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29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30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107531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32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7533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753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753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7537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7538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D545D-0C35-40E9-B363-5D42B88080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A345-47D2-40FF-8906-A92886C703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14A63-9C4B-4C40-A917-730A87390B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0FE8A-2F00-48BC-9A86-61FD41AD0F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6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6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C57D6-545D-42F0-93B3-2AF53237AA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E15D3-B4AA-4767-BCAA-956E3ED117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70935-F7E3-48B8-BA0A-AB032BA7FB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4" y="36407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7" y="191347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4E35-F89A-404E-8088-B9E1F2D8AC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169F1-0CA4-4E66-8F60-3FC93B66556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B1593-C9D6-4E4F-98F6-7DBA288321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2C2E4-73E9-413E-A265-8E81611502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0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0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146DD-0AC2-4C9B-8E75-526F768FE1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41FAF-ABD8-48E6-A54B-C233A30C0938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4400550" cy="9144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724150" y="6519333"/>
            <a:ext cx="3657600" cy="425451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5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3903136"/>
            <a:ext cx="3009900" cy="2429933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5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1320800"/>
            <a:ext cx="6172200" cy="2540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156" y="8331200"/>
            <a:ext cx="440531" cy="651933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55B97B2B-4E62-452B-8659-6997A0856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6B9F-936C-4F67-AE3A-2EE168E30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0B727-BF90-4E5C-881D-6A3759841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5" y="3149603"/>
            <a:ext cx="2827735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0685" y="3149603"/>
            <a:ext cx="2827734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48FC4-DF42-4285-A657-AFF6E36DB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4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4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F4499-D177-4F74-91AB-E7DE410A8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59514-BF1A-402D-8B7D-B240AEDF8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31969-9BF8-4D37-AEC4-E5022ABB035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E8A0E-C2E8-4813-9D5F-4F4BB9524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5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2" y="364074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5" y="1913474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3546-A29A-4771-A9CB-70A9AE056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E4B8-C60B-4831-A575-29EF76B75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90ED-4FA0-4800-BAF2-AE8CDFD02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029200" y="1016003"/>
            <a:ext cx="1485900" cy="7099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1500" y="1016003"/>
            <a:ext cx="4343400" cy="7099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BD7C-1274-4BD9-A6CA-99AC4F26E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6869906" cy="9144000"/>
            <a:chOff x="0" y="0"/>
            <a:chExt cx="5770" cy="4320"/>
          </a:xfrm>
        </p:grpSpPr>
        <p:sp>
          <p:nvSpPr>
            <p:cNvPr id="8601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03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604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133600"/>
            <a:ext cx="5829300" cy="24384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604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6042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342900" y="8324851"/>
            <a:ext cx="1600200" cy="609600"/>
          </a:xfrm>
        </p:spPr>
        <p:txBody>
          <a:bodyPr/>
          <a:lstStyle>
            <a:lvl1pPr>
              <a:defRPr/>
            </a:lvl1pPr>
          </a:lstStyle>
          <a:p>
            <a:fld id="{C5B14896-73F9-4250-90DB-8A97375EABBE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86043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6044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8CA988-35AC-4E85-9DD6-4A7CF278D7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5698A9-79A5-4E01-A009-07DFF8A3C23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52318CC-A870-4751-9FF5-0F8C09E0489E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6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DDD54B-25C4-40E3-B1C7-E72553CF090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07E82C-BBB4-4425-B942-449012619D0B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9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9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CB994C-5501-4F2D-8349-42E2B6D7973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F2FB9DA-EF23-4CDE-8784-A0D466D5885C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5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5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2EE853-72F3-4929-9704-32E25E88ED4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0E66BAF-402D-4297-955C-2FCC99E3969C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65F0D-E01A-48DC-803E-3A396E6DB72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51DA9B-AE94-465A-9EFD-01FCEA51E8D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B2E9CE9-D4E3-44A7-93CA-23D83F41956D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BE7A8D-A979-4CB7-84B3-1A89427E47C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4A3A656-A609-4B7F-8F64-27598C1F1A43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6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3" y="364075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6" y="1913475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388525-BD6A-4983-A00E-E2A48FF3A10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CC60AAD-E81B-42DA-85B4-9929EA060552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E3F116-F5A5-4C62-93EA-4D02EFE6D47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29A3601-49A1-4B72-9515-67B4BD4A5E2C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A2D63-665F-464C-8552-9EA1A0452C1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4B96103-BB47-4972-9902-833091D54754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70420"/>
            <a:ext cx="1543050" cy="78041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70420"/>
            <a:ext cx="4514850" cy="78041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654B63-7AAD-4049-AFF2-79001CAD862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EFD500-4EEA-446D-B6E4-1D8E2404EA0C}" type="datetimeFigureOut">
              <a:rPr lang="ru-RU"/>
              <a:pPr/>
              <a:t>20.03.2012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" y="914400"/>
            <a:ext cx="5829300" cy="2836333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8700" y="4360333"/>
            <a:ext cx="4800600" cy="2946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BA322B6-8582-47D2-9223-8E306BE9115E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30F391-73FA-4EEC-8D0A-212A4088BADD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1450" y="3852344"/>
            <a:ext cx="6457950" cy="268817"/>
            <a:chOff x="144" y="1680"/>
            <a:chExt cx="5424" cy="144"/>
          </a:xfrm>
        </p:grpSpPr>
        <p:sp>
          <p:nvSpPr>
            <p:cNvPr id="93192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193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194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C3D332-21D6-4232-A2FD-A9E7F0214C04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A347-47D0-4F7B-9970-B6182DCAA4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7B9BB-BF7B-413A-B994-5BB5678104B5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67-B441-4AD8-84D0-4D2D727182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10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10"/>
            <a:ext cx="3028950" cy="60409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F3F153-B697-4414-95A2-A3A4C6413DE4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3EA7-69FF-4E32-8178-F768C04C65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27" y="812800"/>
            <a:ext cx="1457325" cy="711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2" y="812800"/>
            <a:ext cx="4257675" cy="711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98C72-1154-441D-8C81-24F7763F1F3C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6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6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1C798-1A39-470D-8BCC-0A3C908AA92B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68D63-C9DC-4969-9438-204D8C7D30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0640E4-F3D8-44BC-A4E2-F679F1FD6210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A5DC2-2F32-48B1-A500-78D8E8D3BE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74A56-1561-4432-AB41-69869C4875F5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6A61D-A775-4051-ADE7-9EF0C1D083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4" y="36407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7" y="191347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C9323-E381-4EC4-A288-2136AA06C9D2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570EF-B9B5-4C31-99D8-6FB9C4265B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EC21C6-D3E6-4FCB-B3CA-387D2C390FA0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3FD32-5D9C-49BF-B74A-B606C1535A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108513-F14C-4C0B-9F3A-6FFCE78127BD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0CEFC-DD0D-4B8B-BC11-7C19811CAB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70420"/>
            <a:ext cx="1543050" cy="78041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70420"/>
            <a:ext cx="4514850" cy="78041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AD229E-DF8A-484B-85FE-CCE52AE72889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B701-6FDA-49D0-82CD-7C2ADDE0E9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6825854" cy="8652933"/>
            <a:chOff x="0" y="68"/>
            <a:chExt cx="5733" cy="40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hidden">
            <a:xfrm rot="-5400000">
              <a:off x="19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hidden">
            <a:xfrm rot="-5400000">
              <a:off x="19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hidden">
            <a:xfrm rot="-5400000">
              <a:off x="19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hidden">
            <a:xfrm rot="-5400000">
              <a:off x="19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hidden">
            <a:xfrm rot="-5400000">
              <a:off x="19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hidden">
            <a:xfrm rot="-5400000">
              <a:off x="19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hidden">
            <a:xfrm rot="-5400000">
              <a:off x="19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hidden">
            <a:xfrm rot="-5400000">
              <a:off x="19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hidden">
            <a:xfrm>
              <a:off x="483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hidden">
            <a:xfrm>
              <a:off x="984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hidden">
            <a:xfrm>
              <a:off x="984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hidden">
            <a:xfrm>
              <a:off x="483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hidden">
            <a:xfrm rot="-5400000">
              <a:off x="734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hidden">
            <a:xfrm rot="-5400000">
              <a:off x="1263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hidden">
            <a:xfrm rot="-5400000">
              <a:off x="1263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hidden">
            <a:xfrm rot="-5400000">
              <a:off x="734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hidden">
            <a:xfrm>
              <a:off x="483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hidden">
            <a:xfrm>
              <a:off x="984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hidden">
            <a:xfrm>
              <a:off x="984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hidden">
            <a:xfrm>
              <a:off x="483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hidden">
            <a:xfrm rot="-5400000">
              <a:off x="734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hidden">
            <a:xfrm rot="-5400000">
              <a:off x="1263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hidden">
            <a:xfrm rot="-5400000">
              <a:off x="1263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hidden">
            <a:xfrm rot="-5400000">
              <a:off x="734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hidden">
            <a:xfrm>
              <a:off x="483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hidden">
            <a:xfrm>
              <a:off x="984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hidden">
            <a:xfrm>
              <a:off x="984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hidden">
            <a:xfrm>
              <a:off x="483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hidden">
            <a:xfrm rot="-5400000">
              <a:off x="734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hidden">
            <a:xfrm rot="-5400000">
              <a:off x="1263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hidden">
            <a:xfrm rot="-5400000">
              <a:off x="1263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hidden">
            <a:xfrm rot="-5400000">
              <a:off x="734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hidden">
            <a:xfrm>
              <a:off x="483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hidden">
            <a:xfrm>
              <a:off x="984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hidden">
            <a:xfrm>
              <a:off x="984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hidden">
            <a:xfrm>
              <a:off x="483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hidden">
            <a:xfrm rot="-5400000">
              <a:off x="734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hidden">
            <a:xfrm rot="-5400000">
              <a:off x="1263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hidden">
            <a:xfrm rot="-5400000">
              <a:off x="1263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hidden">
            <a:xfrm rot="-5400000">
              <a:off x="734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hidden">
            <a:xfrm>
              <a:off x="1551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hidden">
            <a:xfrm>
              <a:off x="2052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hidden">
            <a:xfrm>
              <a:off x="2052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hidden">
            <a:xfrm>
              <a:off x="1551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hidden">
            <a:xfrm rot="-5400000">
              <a:off x="1802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hidden">
            <a:xfrm rot="-5400000">
              <a:off x="2331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hidden">
            <a:xfrm rot="-5400000">
              <a:off x="2331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hidden">
            <a:xfrm rot="-5400000">
              <a:off x="1802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hidden">
            <a:xfrm>
              <a:off x="1551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hidden">
            <a:xfrm>
              <a:off x="2052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hidden">
            <a:xfrm>
              <a:off x="2052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hidden">
            <a:xfrm>
              <a:off x="1551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hidden">
            <a:xfrm rot="-5400000">
              <a:off x="1802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hidden">
            <a:xfrm rot="-5400000">
              <a:off x="2331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hidden">
            <a:xfrm rot="-5400000">
              <a:off x="2331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hidden">
            <a:xfrm rot="-5400000">
              <a:off x="1802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hidden">
            <a:xfrm>
              <a:off x="1551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hidden">
            <a:xfrm>
              <a:off x="2052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hidden">
            <a:xfrm>
              <a:off x="2052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hidden">
            <a:xfrm>
              <a:off x="1551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hidden">
            <a:xfrm rot="-5400000">
              <a:off x="1802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hidden">
            <a:xfrm rot="-5400000">
              <a:off x="2331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hidden">
            <a:xfrm rot="-5400000">
              <a:off x="2331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hidden">
            <a:xfrm rot="-5400000">
              <a:off x="1802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hidden">
            <a:xfrm>
              <a:off x="1551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hidden">
            <a:xfrm>
              <a:off x="2052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hidden">
            <a:xfrm>
              <a:off x="2052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hidden">
            <a:xfrm>
              <a:off x="1551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hidden">
            <a:xfrm rot="-5400000">
              <a:off x="1802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hidden">
            <a:xfrm rot="-5400000">
              <a:off x="2331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hidden">
            <a:xfrm rot="-5400000">
              <a:off x="2331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hidden">
            <a:xfrm rot="-5400000">
              <a:off x="1802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hidden">
            <a:xfrm>
              <a:off x="2619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hidden">
            <a:xfrm>
              <a:off x="3120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hidden">
            <a:xfrm>
              <a:off x="3120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hidden">
            <a:xfrm>
              <a:off x="2619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hidden">
            <a:xfrm rot="-5400000">
              <a:off x="2870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hidden">
            <a:xfrm rot="-5400000">
              <a:off x="3399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hidden">
            <a:xfrm rot="-5400000">
              <a:off x="3399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hidden">
            <a:xfrm rot="-5400000">
              <a:off x="2870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hidden">
            <a:xfrm>
              <a:off x="2619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hidden">
            <a:xfrm>
              <a:off x="3120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hidden">
            <a:xfrm>
              <a:off x="3120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hidden">
            <a:xfrm>
              <a:off x="2619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hidden">
            <a:xfrm rot="-5400000">
              <a:off x="2870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hidden">
            <a:xfrm rot="-5400000">
              <a:off x="3399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hidden">
            <a:xfrm rot="-5400000">
              <a:off x="3399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Line 90"/>
            <p:cNvSpPr>
              <a:spLocks noChangeShapeType="1"/>
            </p:cNvSpPr>
            <p:nvPr/>
          </p:nvSpPr>
          <p:spPr bwMode="hidden">
            <a:xfrm rot="-5400000">
              <a:off x="2870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hidden">
            <a:xfrm>
              <a:off x="2619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Line 92"/>
            <p:cNvSpPr>
              <a:spLocks noChangeShapeType="1"/>
            </p:cNvSpPr>
            <p:nvPr/>
          </p:nvSpPr>
          <p:spPr bwMode="hidden">
            <a:xfrm>
              <a:off x="3120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hidden">
            <a:xfrm>
              <a:off x="3120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Line 94"/>
            <p:cNvSpPr>
              <a:spLocks noChangeShapeType="1"/>
            </p:cNvSpPr>
            <p:nvPr/>
          </p:nvSpPr>
          <p:spPr bwMode="hidden">
            <a:xfrm>
              <a:off x="2619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hidden">
            <a:xfrm rot="-5400000">
              <a:off x="2870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Line 96"/>
            <p:cNvSpPr>
              <a:spLocks noChangeShapeType="1"/>
            </p:cNvSpPr>
            <p:nvPr/>
          </p:nvSpPr>
          <p:spPr bwMode="hidden">
            <a:xfrm rot="-5400000">
              <a:off x="3399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hidden">
            <a:xfrm rot="-5400000">
              <a:off x="3399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Line 98"/>
            <p:cNvSpPr>
              <a:spLocks noChangeShapeType="1"/>
            </p:cNvSpPr>
            <p:nvPr/>
          </p:nvSpPr>
          <p:spPr bwMode="hidden">
            <a:xfrm rot="-5400000">
              <a:off x="2870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Line 99"/>
            <p:cNvSpPr>
              <a:spLocks noChangeShapeType="1"/>
            </p:cNvSpPr>
            <p:nvPr/>
          </p:nvSpPr>
          <p:spPr bwMode="hidden">
            <a:xfrm>
              <a:off x="2619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Line 100"/>
            <p:cNvSpPr>
              <a:spLocks noChangeShapeType="1"/>
            </p:cNvSpPr>
            <p:nvPr/>
          </p:nvSpPr>
          <p:spPr bwMode="hidden">
            <a:xfrm>
              <a:off x="3120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hidden">
            <a:xfrm>
              <a:off x="3120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Line 102"/>
            <p:cNvSpPr>
              <a:spLocks noChangeShapeType="1"/>
            </p:cNvSpPr>
            <p:nvPr/>
          </p:nvSpPr>
          <p:spPr bwMode="hidden">
            <a:xfrm>
              <a:off x="2619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Line 103"/>
            <p:cNvSpPr>
              <a:spLocks noChangeShapeType="1"/>
            </p:cNvSpPr>
            <p:nvPr/>
          </p:nvSpPr>
          <p:spPr bwMode="hidden">
            <a:xfrm rot="-5400000">
              <a:off x="2870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Line 104"/>
            <p:cNvSpPr>
              <a:spLocks noChangeShapeType="1"/>
            </p:cNvSpPr>
            <p:nvPr/>
          </p:nvSpPr>
          <p:spPr bwMode="hidden">
            <a:xfrm rot="-5400000">
              <a:off x="3399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hidden">
            <a:xfrm rot="-5400000">
              <a:off x="3399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Line 106"/>
            <p:cNvSpPr>
              <a:spLocks noChangeShapeType="1"/>
            </p:cNvSpPr>
            <p:nvPr/>
          </p:nvSpPr>
          <p:spPr bwMode="hidden">
            <a:xfrm rot="-5400000">
              <a:off x="2870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Line 107"/>
            <p:cNvSpPr>
              <a:spLocks noChangeShapeType="1"/>
            </p:cNvSpPr>
            <p:nvPr/>
          </p:nvSpPr>
          <p:spPr bwMode="hidden">
            <a:xfrm>
              <a:off x="3687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Line 108"/>
            <p:cNvSpPr>
              <a:spLocks noChangeShapeType="1"/>
            </p:cNvSpPr>
            <p:nvPr/>
          </p:nvSpPr>
          <p:spPr bwMode="hidden">
            <a:xfrm>
              <a:off x="4188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Line 109"/>
            <p:cNvSpPr>
              <a:spLocks noChangeShapeType="1"/>
            </p:cNvSpPr>
            <p:nvPr/>
          </p:nvSpPr>
          <p:spPr bwMode="hidden">
            <a:xfrm>
              <a:off x="4188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Line 110"/>
            <p:cNvSpPr>
              <a:spLocks noChangeShapeType="1"/>
            </p:cNvSpPr>
            <p:nvPr/>
          </p:nvSpPr>
          <p:spPr bwMode="hidden">
            <a:xfrm>
              <a:off x="3687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Line 111"/>
            <p:cNvSpPr>
              <a:spLocks noChangeShapeType="1"/>
            </p:cNvSpPr>
            <p:nvPr/>
          </p:nvSpPr>
          <p:spPr bwMode="hidden">
            <a:xfrm rot="-5400000">
              <a:off x="3938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Line 112"/>
            <p:cNvSpPr>
              <a:spLocks noChangeShapeType="1"/>
            </p:cNvSpPr>
            <p:nvPr/>
          </p:nvSpPr>
          <p:spPr bwMode="hidden">
            <a:xfrm rot="-5400000">
              <a:off x="4467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hidden">
            <a:xfrm rot="-5400000">
              <a:off x="4467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Line 114"/>
            <p:cNvSpPr>
              <a:spLocks noChangeShapeType="1"/>
            </p:cNvSpPr>
            <p:nvPr/>
          </p:nvSpPr>
          <p:spPr bwMode="hidden">
            <a:xfrm rot="-5400000">
              <a:off x="3938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Line 115"/>
            <p:cNvSpPr>
              <a:spLocks noChangeShapeType="1"/>
            </p:cNvSpPr>
            <p:nvPr/>
          </p:nvSpPr>
          <p:spPr bwMode="hidden">
            <a:xfrm>
              <a:off x="3687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Line 116"/>
            <p:cNvSpPr>
              <a:spLocks noChangeShapeType="1"/>
            </p:cNvSpPr>
            <p:nvPr/>
          </p:nvSpPr>
          <p:spPr bwMode="hidden">
            <a:xfrm>
              <a:off x="4188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hidden">
            <a:xfrm>
              <a:off x="4188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Line 118"/>
            <p:cNvSpPr>
              <a:spLocks noChangeShapeType="1"/>
            </p:cNvSpPr>
            <p:nvPr/>
          </p:nvSpPr>
          <p:spPr bwMode="hidden">
            <a:xfrm>
              <a:off x="3687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Line 119"/>
            <p:cNvSpPr>
              <a:spLocks noChangeShapeType="1"/>
            </p:cNvSpPr>
            <p:nvPr/>
          </p:nvSpPr>
          <p:spPr bwMode="hidden">
            <a:xfrm rot="-5400000">
              <a:off x="3938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Line 120"/>
            <p:cNvSpPr>
              <a:spLocks noChangeShapeType="1"/>
            </p:cNvSpPr>
            <p:nvPr/>
          </p:nvSpPr>
          <p:spPr bwMode="hidden">
            <a:xfrm rot="-5400000">
              <a:off x="4467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hidden">
            <a:xfrm rot="-5400000">
              <a:off x="4467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Line 122"/>
            <p:cNvSpPr>
              <a:spLocks noChangeShapeType="1"/>
            </p:cNvSpPr>
            <p:nvPr/>
          </p:nvSpPr>
          <p:spPr bwMode="hidden">
            <a:xfrm rot="-5400000">
              <a:off x="3938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Line 123"/>
            <p:cNvSpPr>
              <a:spLocks noChangeShapeType="1"/>
            </p:cNvSpPr>
            <p:nvPr/>
          </p:nvSpPr>
          <p:spPr bwMode="hidden">
            <a:xfrm>
              <a:off x="3687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Line 124"/>
            <p:cNvSpPr>
              <a:spLocks noChangeShapeType="1"/>
            </p:cNvSpPr>
            <p:nvPr/>
          </p:nvSpPr>
          <p:spPr bwMode="hidden">
            <a:xfrm>
              <a:off x="4188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hidden">
            <a:xfrm>
              <a:off x="4188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hidden">
            <a:xfrm>
              <a:off x="3687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Line 127"/>
            <p:cNvSpPr>
              <a:spLocks noChangeShapeType="1"/>
            </p:cNvSpPr>
            <p:nvPr/>
          </p:nvSpPr>
          <p:spPr bwMode="hidden">
            <a:xfrm rot="-5400000">
              <a:off x="3938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Line 128"/>
            <p:cNvSpPr>
              <a:spLocks noChangeShapeType="1"/>
            </p:cNvSpPr>
            <p:nvPr/>
          </p:nvSpPr>
          <p:spPr bwMode="hidden">
            <a:xfrm rot="-5400000">
              <a:off x="4467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hidden">
            <a:xfrm rot="-5400000">
              <a:off x="4467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Line 130"/>
            <p:cNvSpPr>
              <a:spLocks noChangeShapeType="1"/>
            </p:cNvSpPr>
            <p:nvPr/>
          </p:nvSpPr>
          <p:spPr bwMode="hidden">
            <a:xfrm rot="-5400000">
              <a:off x="3938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Line 131"/>
            <p:cNvSpPr>
              <a:spLocks noChangeShapeType="1"/>
            </p:cNvSpPr>
            <p:nvPr/>
          </p:nvSpPr>
          <p:spPr bwMode="hidden">
            <a:xfrm>
              <a:off x="3687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Line 132"/>
            <p:cNvSpPr>
              <a:spLocks noChangeShapeType="1"/>
            </p:cNvSpPr>
            <p:nvPr/>
          </p:nvSpPr>
          <p:spPr bwMode="hidden">
            <a:xfrm>
              <a:off x="4188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hidden">
            <a:xfrm>
              <a:off x="4188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Line 134"/>
            <p:cNvSpPr>
              <a:spLocks noChangeShapeType="1"/>
            </p:cNvSpPr>
            <p:nvPr/>
          </p:nvSpPr>
          <p:spPr bwMode="hidden">
            <a:xfrm>
              <a:off x="3687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Line 135"/>
            <p:cNvSpPr>
              <a:spLocks noChangeShapeType="1"/>
            </p:cNvSpPr>
            <p:nvPr/>
          </p:nvSpPr>
          <p:spPr bwMode="hidden">
            <a:xfrm rot="-5400000">
              <a:off x="3938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Line 136"/>
            <p:cNvSpPr>
              <a:spLocks noChangeShapeType="1"/>
            </p:cNvSpPr>
            <p:nvPr/>
          </p:nvSpPr>
          <p:spPr bwMode="hidden">
            <a:xfrm rot="-5400000">
              <a:off x="4467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hidden">
            <a:xfrm rot="-5400000">
              <a:off x="4467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Line 138"/>
            <p:cNvSpPr>
              <a:spLocks noChangeShapeType="1"/>
            </p:cNvSpPr>
            <p:nvPr/>
          </p:nvSpPr>
          <p:spPr bwMode="hidden">
            <a:xfrm rot="-5400000">
              <a:off x="3938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Line 139"/>
            <p:cNvSpPr>
              <a:spLocks noChangeShapeType="1"/>
            </p:cNvSpPr>
            <p:nvPr/>
          </p:nvSpPr>
          <p:spPr bwMode="hidden">
            <a:xfrm>
              <a:off x="4755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Line 140"/>
            <p:cNvSpPr>
              <a:spLocks noChangeShapeType="1"/>
            </p:cNvSpPr>
            <p:nvPr/>
          </p:nvSpPr>
          <p:spPr bwMode="hidden">
            <a:xfrm>
              <a:off x="5256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Line 141"/>
            <p:cNvSpPr>
              <a:spLocks noChangeShapeType="1"/>
            </p:cNvSpPr>
            <p:nvPr/>
          </p:nvSpPr>
          <p:spPr bwMode="hidden">
            <a:xfrm>
              <a:off x="5256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Line 142"/>
            <p:cNvSpPr>
              <a:spLocks noChangeShapeType="1"/>
            </p:cNvSpPr>
            <p:nvPr/>
          </p:nvSpPr>
          <p:spPr bwMode="hidden">
            <a:xfrm>
              <a:off x="4755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Line 143"/>
            <p:cNvSpPr>
              <a:spLocks noChangeShapeType="1"/>
            </p:cNvSpPr>
            <p:nvPr/>
          </p:nvSpPr>
          <p:spPr bwMode="hidden">
            <a:xfrm rot="-5400000">
              <a:off x="5006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Line 144"/>
            <p:cNvSpPr>
              <a:spLocks noChangeShapeType="1"/>
            </p:cNvSpPr>
            <p:nvPr/>
          </p:nvSpPr>
          <p:spPr bwMode="hidden">
            <a:xfrm rot="-5400000">
              <a:off x="553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hidden">
            <a:xfrm rot="-5400000">
              <a:off x="553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Line 146"/>
            <p:cNvSpPr>
              <a:spLocks noChangeShapeType="1"/>
            </p:cNvSpPr>
            <p:nvPr/>
          </p:nvSpPr>
          <p:spPr bwMode="hidden">
            <a:xfrm rot="-5400000">
              <a:off x="5006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Line 147"/>
            <p:cNvSpPr>
              <a:spLocks noChangeShapeType="1"/>
            </p:cNvSpPr>
            <p:nvPr/>
          </p:nvSpPr>
          <p:spPr bwMode="hidden">
            <a:xfrm>
              <a:off x="4755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Line 148"/>
            <p:cNvSpPr>
              <a:spLocks noChangeShapeType="1"/>
            </p:cNvSpPr>
            <p:nvPr/>
          </p:nvSpPr>
          <p:spPr bwMode="hidden">
            <a:xfrm>
              <a:off x="5256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hidden">
            <a:xfrm>
              <a:off x="5256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Line 150"/>
            <p:cNvSpPr>
              <a:spLocks noChangeShapeType="1"/>
            </p:cNvSpPr>
            <p:nvPr/>
          </p:nvSpPr>
          <p:spPr bwMode="hidden">
            <a:xfrm>
              <a:off x="4755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Line 151"/>
            <p:cNvSpPr>
              <a:spLocks noChangeShapeType="1"/>
            </p:cNvSpPr>
            <p:nvPr/>
          </p:nvSpPr>
          <p:spPr bwMode="hidden">
            <a:xfrm rot="-5400000">
              <a:off x="5006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Line 152"/>
            <p:cNvSpPr>
              <a:spLocks noChangeShapeType="1"/>
            </p:cNvSpPr>
            <p:nvPr/>
          </p:nvSpPr>
          <p:spPr bwMode="hidden">
            <a:xfrm rot="-5400000">
              <a:off x="553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hidden">
            <a:xfrm rot="-5400000">
              <a:off x="553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6" name="Line 154"/>
            <p:cNvSpPr>
              <a:spLocks noChangeShapeType="1"/>
            </p:cNvSpPr>
            <p:nvPr/>
          </p:nvSpPr>
          <p:spPr bwMode="hidden">
            <a:xfrm rot="-5400000">
              <a:off x="5006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7" name="Line 155"/>
            <p:cNvSpPr>
              <a:spLocks noChangeShapeType="1"/>
            </p:cNvSpPr>
            <p:nvPr/>
          </p:nvSpPr>
          <p:spPr bwMode="hidden">
            <a:xfrm>
              <a:off x="4755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" name="Line 156"/>
            <p:cNvSpPr>
              <a:spLocks noChangeShapeType="1"/>
            </p:cNvSpPr>
            <p:nvPr/>
          </p:nvSpPr>
          <p:spPr bwMode="hidden">
            <a:xfrm>
              <a:off x="5256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hidden">
            <a:xfrm>
              <a:off x="5256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hidden">
            <a:xfrm>
              <a:off x="4755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Line 159"/>
            <p:cNvSpPr>
              <a:spLocks noChangeShapeType="1"/>
            </p:cNvSpPr>
            <p:nvPr/>
          </p:nvSpPr>
          <p:spPr bwMode="hidden">
            <a:xfrm rot="-5400000">
              <a:off x="5006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2" name="Line 160"/>
            <p:cNvSpPr>
              <a:spLocks noChangeShapeType="1"/>
            </p:cNvSpPr>
            <p:nvPr/>
          </p:nvSpPr>
          <p:spPr bwMode="hidden">
            <a:xfrm rot="-5400000">
              <a:off x="553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hidden">
            <a:xfrm rot="-5400000">
              <a:off x="553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" name="Line 162"/>
            <p:cNvSpPr>
              <a:spLocks noChangeShapeType="1"/>
            </p:cNvSpPr>
            <p:nvPr/>
          </p:nvSpPr>
          <p:spPr bwMode="hidden">
            <a:xfrm rot="-5400000">
              <a:off x="5006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" name="Line 163"/>
            <p:cNvSpPr>
              <a:spLocks noChangeShapeType="1"/>
            </p:cNvSpPr>
            <p:nvPr/>
          </p:nvSpPr>
          <p:spPr bwMode="hidden">
            <a:xfrm>
              <a:off x="4755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6" name="Line 164"/>
            <p:cNvSpPr>
              <a:spLocks noChangeShapeType="1"/>
            </p:cNvSpPr>
            <p:nvPr/>
          </p:nvSpPr>
          <p:spPr bwMode="hidden">
            <a:xfrm>
              <a:off x="5256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hidden">
            <a:xfrm>
              <a:off x="5256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8" name="Line 166"/>
            <p:cNvSpPr>
              <a:spLocks noChangeShapeType="1"/>
            </p:cNvSpPr>
            <p:nvPr/>
          </p:nvSpPr>
          <p:spPr bwMode="hidden">
            <a:xfrm>
              <a:off x="4755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9" name="Line 167"/>
            <p:cNvSpPr>
              <a:spLocks noChangeShapeType="1"/>
            </p:cNvSpPr>
            <p:nvPr/>
          </p:nvSpPr>
          <p:spPr bwMode="hidden">
            <a:xfrm rot="-5400000">
              <a:off x="5006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0" name="Line 168"/>
            <p:cNvSpPr>
              <a:spLocks noChangeShapeType="1"/>
            </p:cNvSpPr>
            <p:nvPr/>
          </p:nvSpPr>
          <p:spPr bwMode="hidden">
            <a:xfrm rot="-5400000">
              <a:off x="553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hidden">
            <a:xfrm rot="-5400000">
              <a:off x="553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" name="Line 170"/>
            <p:cNvSpPr>
              <a:spLocks noChangeShapeType="1"/>
            </p:cNvSpPr>
            <p:nvPr/>
          </p:nvSpPr>
          <p:spPr bwMode="hidden">
            <a:xfrm rot="-5400000">
              <a:off x="5006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3" name="Line 171"/>
            <p:cNvSpPr>
              <a:spLocks noChangeShapeType="1"/>
            </p:cNvSpPr>
            <p:nvPr/>
          </p:nvSpPr>
          <p:spPr bwMode="hidden">
            <a:xfrm rot="-5400000">
              <a:off x="19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" name="Line 172"/>
            <p:cNvSpPr>
              <a:spLocks noChangeShapeType="1"/>
            </p:cNvSpPr>
            <p:nvPr/>
          </p:nvSpPr>
          <p:spPr bwMode="hidden">
            <a:xfrm rot="-5400000">
              <a:off x="737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hidden">
            <a:xfrm rot="-5400000">
              <a:off x="1266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hidden">
            <a:xfrm rot="-5400000">
              <a:off x="1805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7" name="Line 175"/>
            <p:cNvSpPr>
              <a:spLocks noChangeShapeType="1"/>
            </p:cNvSpPr>
            <p:nvPr/>
          </p:nvSpPr>
          <p:spPr bwMode="hidden">
            <a:xfrm rot="-5400000">
              <a:off x="2334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8" name="Line 176"/>
            <p:cNvSpPr>
              <a:spLocks noChangeShapeType="1"/>
            </p:cNvSpPr>
            <p:nvPr/>
          </p:nvSpPr>
          <p:spPr bwMode="hidden">
            <a:xfrm rot="-5400000">
              <a:off x="2873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9" name="Line 177"/>
            <p:cNvSpPr>
              <a:spLocks noChangeShapeType="1"/>
            </p:cNvSpPr>
            <p:nvPr/>
          </p:nvSpPr>
          <p:spPr bwMode="hidden">
            <a:xfrm rot="-5400000">
              <a:off x="3402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0" name="Line 178"/>
            <p:cNvSpPr>
              <a:spLocks noChangeShapeType="1"/>
            </p:cNvSpPr>
            <p:nvPr/>
          </p:nvSpPr>
          <p:spPr bwMode="hidden">
            <a:xfrm rot="-5400000">
              <a:off x="3941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" name="Line 179"/>
            <p:cNvSpPr>
              <a:spLocks noChangeShapeType="1"/>
            </p:cNvSpPr>
            <p:nvPr/>
          </p:nvSpPr>
          <p:spPr bwMode="hidden">
            <a:xfrm rot="-5400000">
              <a:off x="4470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hidden">
            <a:xfrm rot="-5400000">
              <a:off x="5009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3" name="Line 181"/>
            <p:cNvSpPr>
              <a:spLocks noChangeShapeType="1"/>
            </p:cNvSpPr>
            <p:nvPr/>
          </p:nvSpPr>
          <p:spPr bwMode="hidden">
            <a:xfrm rot="-5400000">
              <a:off x="553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182"/>
          <p:cNvGrpSpPr>
            <a:grpSpLocks/>
          </p:cNvGrpSpPr>
          <p:nvPr/>
        </p:nvGrpSpPr>
        <p:grpSpPr bwMode="auto">
          <a:xfrm>
            <a:off x="427435" y="342900"/>
            <a:ext cx="6057900" cy="2235200"/>
            <a:chOff x="336" y="1200"/>
            <a:chExt cx="5088" cy="1056"/>
          </a:xfrm>
        </p:grpSpPr>
        <p:sp>
          <p:nvSpPr>
            <p:cNvPr id="185" name="Rectangle 183"/>
            <p:cNvSpPr>
              <a:spLocks noChangeArrowheads="1"/>
            </p:cNvSpPr>
            <p:nvPr/>
          </p:nvSpPr>
          <p:spPr bwMode="auto">
            <a:xfrm>
              <a:off x="2880" y="1200"/>
              <a:ext cx="2544" cy="5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2880" y="1728"/>
              <a:ext cx="2544" cy="52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36" y="1728"/>
              <a:ext cx="2544" cy="5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36" y="1200"/>
              <a:ext cx="2544" cy="5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white">
            <a:xfrm>
              <a:off x="432" y="1296"/>
              <a:ext cx="4896" cy="864"/>
            </a:xfrm>
            <a:prstGeom prst="rect">
              <a:avLst/>
            </a:prstGeom>
            <a:gradFill rotWithShape="1">
              <a:gsLst>
                <a:gs pos="0">
                  <a:srgbClr val="FFFFEB"/>
                </a:gs>
                <a:gs pos="50000">
                  <a:srgbClr val="FFFFFF"/>
                </a:gs>
                <a:gs pos="100000">
                  <a:srgbClr val="FFFFE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193"/>
          <p:cNvGrpSpPr>
            <a:grpSpLocks/>
          </p:cNvGrpSpPr>
          <p:nvPr/>
        </p:nvGrpSpPr>
        <p:grpSpPr bwMode="auto">
          <a:xfrm>
            <a:off x="228600" y="9044517"/>
            <a:ext cx="6343650" cy="99483"/>
            <a:chOff x="192" y="4273"/>
            <a:chExt cx="5328" cy="47"/>
          </a:xfrm>
        </p:grpSpPr>
        <p:sp>
          <p:nvSpPr>
            <p:cNvPr id="191" name="Rectangle 194"/>
            <p:cNvSpPr>
              <a:spLocks noChangeArrowheads="1"/>
            </p:cNvSpPr>
            <p:nvPr/>
          </p:nvSpPr>
          <p:spPr bwMode="ltGray">
            <a:xfrm>
              <a:off x="504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ltGray">
            <a:xfrm>
              <a:off x="192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ltGray">
            <a:xfrm>
              <a:off x="1176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ltGray">
            <a:xfrm>
              <a:off x="864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ltGray">
            <a:xfrm>
              <a:off x="1848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ltGray">
            <a:xfrm>
              <a:off x="1536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ltGray">
            <a:xfrm>
              <a:off x="2520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ltGray">
            <a:xfrm>
              <a:off x="2208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ltGray">
            <a:xfrm>
              <a:off x="3192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ltGray">
            <a:xfrm>
              <a:off x="2880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ltGray">
            <a:xfrm>
              <a:off x="3864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ltGray">
            <a:xfrm>
              <a:off x="3552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ltGray">
            <a:xfrm>
              <a:off x="4536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ltGray">
            <a:xfrm>
              <a:off x="4224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ltGray">
            <a:xfrm>
              <a:off x="5208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ltGray">
            <a:xfrm>
              <a:off x="4896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309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1101328" y="3304117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308" name="Rectangle 188"/>
          <p:cNvSpPr>
            <a:spLocks noGrp="1" noChangeArrowheads="1"/>
          </p:cNvSpPr>
          <p:nvPr>
            <p:ph type="ctrTitle"/>
          </p:nvPr>
        </p:nvSpPr>
        <p:spPr>
          <a:xfrm>
            <a:off x="532210" y="1026584"/>
            <a:ext cx="58293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7" name="Rectangle 1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208" name="Rectangle 19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209" name="Rectangle 19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57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67589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67590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67591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67592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67593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67594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6759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6759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67597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6759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760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7603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00EC20-1B69-412C-BF81-44883860505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27" y="812800"/>
            <a:ext cx="1457325" cy="7315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2" y="812800"/>
            <a:ext cx="4257675" cy="7315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4350" y="812800"/>
            <a:ext cx="5829300" cy="731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7A381-D0E9-455D-B74E-A0B1C480C1B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9566D-F527-4AAA-B625-D78D82B6035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07F4-C842-4944-ADC7-B3DB434EE06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53221-C0C5-4FE5-985C-723078FC5BD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16E9E-41ED-4F0E-877C-5AC7418DE02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9BD9D-AF29-4FCE-BD29-C97E2C38242C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1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63FD-DE57-46D2-959F-49BCF80A9F3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F52-A686-4F1E-91E2-8D5B17CF8AA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2631D-4087-4C8C-9CC2-20D3B9139BB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0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0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0A69-8BA0-4894-BB41-051EE1EDFC5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58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107525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7526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7527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107528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107529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107530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107531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7532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107533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0753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753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7537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7538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D545D-0C35-40E9-B363-5D42B88080F6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A345-47D2-40FF-8906-A92886C7034B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14A63-9C4B-4C40-A917-730A87390BA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0FE8A-2F00-48BC-9A86-61FD41AD0F6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4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4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C57D6-545D-42F0-93B3-2AF53237AA3F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501" y="2540000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14726" y="2540000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E15D3-B4AA-4767-BCAA-956E3ED1175F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70935-F7E3-48B8-BA0A-AB032BA7FBD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5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2" y="364074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5" y="1913474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4E35-F89A-404E-8088-B9E1F2D8AC7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B1593-C9D6-4E4F-98F6-7DBA2883216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2C2E4-73E9-413E-A265-8E81611502D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14950" y="304800"/>
            <a:ext cx="14859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04800"/>
            <a:ext cx="43434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146DD-0AC2-4C9B-8E75-526F768FE1E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6825854" cy="8652933"/>
            <a:chOff x="0" y="68"/>
            <a:chExt cx="5733" cy="40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hidden">
            <a:xfrm rot="-5400000">
              <a:off x="19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hidden">
            <a:xfrm rot="-5400000">
              <a:off x="19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hidden">
            <a:xfrm rot="-5400000">
              <a:off x="19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hidden">
            <a:xfrm rot="-5400000">
              <a:off x="19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hidden">
            <a:xfrm rot="-5400000">
              <a:off x="19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hidden">
            <a:xfrm rot="-5400000">
              <a:off x="19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hidden">
            <a:xfrm rot="-5400000">
              <a:off x="19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hidden">
            <a:xfrm rot="-5400000">
              <a:off x="19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hidden">
            <a:xfrm>
              <a:off x="483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hidden">
            <a:xfrm>
              <a:off x="984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hidden">
            <a:xfrm>
              <a:off x="984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hidden">
            <a:xfrm>
              <a:off x="483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hidden">
            <a:xfrm rot="-5400000">
              <a:off x="734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hidden">
            <a:xfrm rot="-5400000">
              <a:off x="1263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hidden">
            <a:xfrm rot="-5400000">
              <a:off x="1263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hidden">
            <a:xfrm rot="-5400000">
              <a:off x="734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hidden">
            <a:xfrm>
              <a:off x="483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hidden">
            <a:xfrm>
              <a:off x="984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hidden">
            <a:xfrm>
              <a:off x="984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hidden">
            <a:xfrm>
              <a:off x="483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hidden">
            <a:xfrm rot="-5400000">
              <a:off x="734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hidden">
            <a:xfrm rot="-5400000">
              <a:off x="1263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hidden">
            <a:xfrm rot="-5400000">
              <a:off x="1263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hidden">
            <a:xfrm rot="-5400000">
              <a:off x="734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hidden">
            <a:xfrm>
              <a:off x="483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hidden">
            <a:xfrm>
              <a:off x="984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hidden">
            <a:xfrm>
              <a:off x="984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hidden">
            <a:xfrm>
              <a:off x="483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hidden">
            <a:xfrm rot="-5400000">
              <a:off x="734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hidden">
            <a:xfrm rot="-5400000">
              <a:off x="1263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hidden">
            <a:xfrm rot="-5400000">
              <a:off x="1263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hidden">
            <a:xfrm rot="-5400000">
              <a:off x="734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hidden">
            <a:xfrm>
              <a:off x="483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hidden">
            <a:xfrm>
              <a:off x="984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hidden">
            <a:xfrm>
              <a:off x="984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hidden">
            <a:xfrm>
              <a:off x="483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hidden">
            <a:xfrm rot="-5400000">
              <a:off x="734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hidden">
            <a:xfrm rot="-5400000">
              <a:off x="1263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hidden">
            <a:xfrm rot="-5400000">
              <a:off x="1263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hidden">
            <a:xfrm rot="-5400000">
              <a:off x="734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hidden">
            <a:xfrm>
              <a:off x="1551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hidden">
            <a:xfrm>
              <a:off x="2052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hidden">
            <a:xfrm>
              <a:off x="2052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hidden">
            <a:xfrm>
              <a:off x="1551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hidden">
            <a:xfrm rot="-5400000">
              <a:off x="1802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hidden">
            <a:xfrm rot="-5400000">
              <a:off x="2331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hidden">
            <a:xfrm rot="-5400000">
              <a:off x="2331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hidden">
            <a:xfrm rot="-5400000">
              <a:off x="1802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hidden">
            <a:xfrm>
              <a:off x="1551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hidden">
            <a:xfrm>
              <a:off x="2052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hidden">
            <a:xfrm>
              <a:off x="2052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hidden">
            <a:xfrm>
              <a:off x="1551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hidden">
            <a:xfrm rot="-5400000">
              <a:off x="1802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hidden">
            <a:xfrm rot="-5400000">
              <a:off x="2331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hidden">
            <a:xfrm rot="-5400000">
              <a:off x="2331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hidden">
            <a:xfrm rot="-5400000">
              <a:off x="1802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hidden">
            <a:xfrm>
              <a:off x="1551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hidden">
            <a:xfrm>
              <a:off x="2052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hidden">
            <a:xfrm>
              <a:off x="2052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hidden">
            <a:xfrm>
              <a:off x="1551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hidden">
            <a:xfrm rot="-5400000">
              <a:off x="1802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hidden">
            <a:xfrm rot="-5400000">
              <a:off x="2331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hidden">
            <a:xfrm rot="-5400000">
              <a:off x="2331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hidden">
            <a:xfrm rot="-5400000">
              <a:off x="1802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hidden">
            <a:xfrm>
              <a:off x="1551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hidden">
            <a:xfrm>
              <a:off x="2052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hidden">
            <a:xfrm>
              <a:off x="2052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hidden">
            <a:xfrm>
              <a:off x="1551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hidden">
            <a:xfrm rot="-5400000">
              <a:off x="1802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hidden">
            <a:xfrm rot="-5400000">
              <a:off x="2331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hidden">
            <a:xfrm rot="-5400000">
              <a:off x="2331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hidden">
            <a:xfrm rot="-5400000">
              <a:off x="1802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hidden">
            <a:xfrm>
              <a:off x="2619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hidden">
            <a:xfrm>
              <a:off x="3120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hidden">
            <a:xfrm>
              <a:off x="3120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hidden">
            <a:xfrm>
              <a:off x="2619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hidden">
            <a:xfrm rot="-5400000">
              <a:off x="2870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hidden">
            <a:xfrm rot="-5400000">
              <a:off x="3399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hidden">
            <a:xfrm rot="-5400000">
              <a:off x="3399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hidden">
            <a:xfrm rot="-5400000">
              <a:off x="2870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hidden">
            <a:xfrm>
              <a:off x="2619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hidden">
            <a:xfrm>
              <a:off x="3120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hidden">
            <a:xfrm>
              <a:off x="3120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hidden">
            <a:xfrm>
              <a:off x="2619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hidden">
            <a:xfrm rot="-5400000">
              <a:off x="2870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hidden">
            <a:xfrm rot="-5400000">
              <a:off x="3399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hidden">
            <a:xfrm rot="-5400000">
              <a:off x="3399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2" name="Line 90"/>
            <p:cNvSpPr>
              <a:spLocks noChangeShapeType="1"/>
            </p:cNvSpPr>
            <p:nvPr/>
          </p:nvSpPr>
          <p:spPr bwMode="hidden">
            <a:xfrm rot="-5400000">
              <a:off x="2870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hidden">
            <a:xfrm>
              <a:off x="2619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4" name="Line 92"/>
            <p:cNvSpPr>
              <a:spLocks noChangeShapeType="1"/>
            </p:cNvSpPr>
            <p:nvPr/>
          </p:nvSpPr>
          <p:spPr bwMode="hidden">
            <a:xfrm>
              <a:off x="3120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hidden">
            <a:xfrm>
              <a:off x="3120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6" name="Line 94"/>
            <p:cNvSpPr>
              <a:spLocks noChangeShapeType="1"/>
            </p:cNvSpPr>
            <p:nvPr/>
          </p:nvSpPr>
          <p:spPr bwMode="hidden">
            <a:xfrm>
              <a:off x="2619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hidden">
            <a:xfrm rot="-5400000">
              <a:off x="2870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8" name="Line 96"/>
            <p:cNvSpPr>
              <a:spLocks noChangeShapeType="1"/>
            </p:cNvSpPr>
            <p:nvPr/>
          </p:nvSpPr>
          <p:spPr bwMode="hidden">
            <a:xfrm rot="-5400000">
              <a:off x="3399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hidden">
            <a:xfrm rot="-5400000">
              <a:off x="3399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0" name="Line 98"/>
            <p:cNvSpPr>
              <a:spLocks noChangeShapeType="1"/>
            </p:cNvSpPr>
            <p:nvPr/>
          </p:nvSpPr>
          <p:spPr bwMode="hidden">
            <a:xfrm rot="-5400000">
              <a:off x="2870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1" name="Line 99"/>
            <p:cNvSpPr>
              <a:spLocks noChangeShapeType="1"/>
            </p:cNvSpPr>
            <p:nvPr/>
          </p:nvSpPr>
          <p:spPr bwMode="hidden">
            <a:xfrm>
              <a:off x="2619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2" name="Line 100"/>
            <p:cNvSpPr>
              <a:spLocks noChangeShapeType="1"/>
            </p:cNvSpPr>
            <p:nvPr/>
          </p:nvSpPr>
          <p:spPr bwMode="hidden">
            <a:xfrm>
              <a:off x="3120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hidden">
            <a:xfrm>
              <a:off x="3120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4" name="Line 102"/>
            <p:cNvSpPr>
              <a:spLocks noChangeShapeType="1"/>
            </p:cNvSpPr>
            <p:nvPr/>
          </p:nvSpPr>
          <p:spPr bwMode="hidden">
            <a:xfrm>
              <a:off x="2619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5" name="Line 103"/>
            <p:cNvSpPr>
              <a:spLocks noChangeShapeType="1"/>
            </p:cNvSpPr>
            <p:nvPr/>
          </p:nvSpPr>
          <p:spPr bwMode="hidden">
            <a:xfrm rot="-5400000">
              <a:off x="2870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6" name="Line 104"/>
            <p:cNvSpPr>
              <a:spLocks noChangeShapeType="1"/>
            </p:cNvSpPr>
            <p:nvPr/>
          </p:nvSpPr>
          <p:spPr bwMode="hidden">
            <a:xfrm rot="-5400000">
              <a:off x="3399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hidden">
            <a:xfrm rot="-5400000">
              <a:off x="3399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8" name="Line 106"/>
            <p:cNvSpPr>
              <a:spLocks noChangeShapeType="1"/>
            </p:cNvSpPr>
            <p:nvPr/>
          </p:nvSpPr>
          <p:spPr bwMode="hidden">
            <a:xfrm rot="-5400000">
              <a:off x="2870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9" name="Line 107"/>
            <p:cNvSpPr>
              <a:spLocks noChangeShapeType="1"/>
            </p:cNvSpPr>
            <p:nvPr/>
          </p:nvSpPr>
          <p:spPr bwMode="hidden">
            <a:xfrm>
              <a:off x="3687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0" name="Line 108"/>
            <p:cNvSpPr>
              <a:spLocks noChangeShapeType="1"/>
            </p:cNvSpPr>
            <p:nvPr/>
          </p:nvSpPr>
          <p:spPr bwMode="hidden">
            <a:xfrm>
              <a:off x="4188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1" name="Line 109"/>
            <p:cNvSpPr>
              <a:spLocks noChangeShapeType="1"/>
            </p:cNvSpPr>
            <p:nvPr/>
          </p:nvSpPr>
          <p:spPr bwMode="hidden">
            <a:xfrm>
              <a:off x="4188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2" name="Line 110"/>
            <p:cNvSpPr>
              <a:spLocks noChangeShapeType="1"/>
            </p:cNvSpPr>
            <p:nvPr/>
          </p:nvSpPr>
          <p:spPr bwMode="hidden">
            <a:xfrm>
              <a:off x="3687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3" name="Line 111"/>
            <p:cNvSpPr>
              <a:spLocks noChangeShapeType="1"/>
            </p:cNvSpPr>
            <p:nvPr/>
          </p:nvSpPr>
          <p:spPr bwMode="hidden">
            <a:xfrm rot="-5400000">
              <a:off x="3938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4" name="Line 112"/>
            <p:cNvSpPr>
              <a:spLocks noChangeShapeType="1"/>
            </p:cNvSpPr>
            <p:nvPr/>
          </p:nvSpPr>
          <p:spPr bwMode="hidden">
            <a:xfrm rot="-5400000">
              <a:off x="4467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hidden">
            <a:xfrm rot="-5400000">
              <a:off x="4467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6" name="Line 114"/>
            <p:cNvSpPr>
              <a:spLocks noChangeShapeType="1"/>
            </p:cNvSpPr>
            <p:nvPr/>
          </p:nvSpPr>
          <p:spPr bwMode="hidden">
            <a:xfrm rot="-5400000">
              <a:off x="3938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7" name="Line 115"/>
            <p:cNvSpPr>
              <a:spLocks noChangeShapeType="1"/>
            </p:cNvSpPr>
            <p:nvPr/>
          </p:nvSpPr>
          <p:spPr bwMode="hidden">
            <a:xfrm>
              <a:off x="3687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8" name="Line 116"/>
            <p:cNvSpPr>
              <a:spLocks noChangeShapeType="1"/>
            </p:cNvSpPr>
            <p:nvPr/>
          </p:nvSpPr>
          <p:spPr bwMode="hidden">
            <a:xfrm>
              <a:off x="4188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hidden">
            <a:xfrm>
              <a:off x="4188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0" name="Line 118"/>
            <p:cNvSpPr>
              <a:spLocks noChangeShapeType="1"/>
            </p:cNvSpPr>
            <p:nvPr/>
          </p:nvSpPr>
          <p:spPr bwMode="hidden">
            <a:xfrm>
              <a:off x="3687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1" name="Line 119"/>
            <p:cNvSpPr>
              <a:spLocks noChangeShapeType="1"/>
            </p:cNvSpPr>
            <p:nvPr/>
          </p:nvSpPr>
          <p:spPr bwMode="hidden">
            <a:xfrm rot="-5400000">
              <a:off x="3938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2" name="Line 120"/>
            <p:cNvSpPr>
              <a:spLocks noChangeShapeType="1"/>
            </p:cNvSpPr>
            <p:nvPr/>
          </p:nvSpPr>
          <p:spPr bwMode="hidden">
            <a:xfrm rot="-5400000">
              <a:off x="4467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hidden">
            <a:xfrm rot="-5400000">
              <a:off x="4467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4" name="Line 122"/>
            <p:cNvSpPr>
              <a:spLocks noChangeShapeType="1"/>
            </p:cNvSpPr>
            <p:nvPr/>
          </p:nvSpPr>
          <p:spPr bwMode="hidden">
            <a:xfrm rot="-5400000">
              <a:off x="3938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5" name="Line 123"/>
            <p:cNvSpPr>
              <a:spLocks noChangeShapeType="1"/>
            </p:cNvSpPr>
            <p:nvPr/>
          </p:nvSpPr>
          <p:spPr bwMode="hidden">
            <a:xfrm>
              <a:off x="3687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6" name="Line 124"/>
            <p:cNvSpPr>
              <a:spLocks noChangeShapeType="1"/>
            </p:cNvSpPr>
            <p:nvPr/>
          </p:nvSpPr>
          <p:spPr bwMode="hidden">
            <a:xfrm>
              <a:off x="4188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hidden">
            <a:xfrm>
              <a:off x="4188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hidden">
            <a:xfrm>
              <a:off x="3687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9" name="Line 127"/>
            <p:cNvSpPr>
              <a:spLocks noChangeShapeType="1"/>
            </p:cNvSpPr>
            <p:nvPr/>
          </p:nvSpPr>
          <p:spPr bwMode="hidden">
            <a:xfrm rot="-5400000">
              <a:off x="3938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0" name="Line 128"/>
            <p:cNvSpPr>
              <a:spLocks noChangeShapeType="1"/>
            </p:cNvSpPr>
            <p:nvPr/>
          </p:nvSpPr>
          <p:spPr bwMode="hidden">
            <a:xfrm rot="-5400000">
              <a:off x="4467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hidden">
            <a:xfrm rot="-5400000">
              <a:off x="4467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2" name="Line 130"/>
            <p:cNvSpPr>
              <a:spLocks noChangeShapeType="1"/>
            </p:cNvSpPr>
            <p:nvPr/>
          </p:nvSpPr>
          <p:spPr bwMode="hidden">
            <a:xfrm rot="-5400000">
              <a:off x="3938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3" name="Line 131"/>
            <p:cNvSpPr>
              <a:spLocks noChangeShapeType="1"/>
            </p:cNvSpPr>
            <p:nvPr/>
          </p:nvSpPr>
          <p:spPr bwMode="hidden">
            <a:xfrm>
              <a:off x="3687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4" name="Line 132"/>
            <p:cNvSpPr>
              <a:spLocks noChangeShapeType="1"/>
            </p:cNvSpPr>
            <p:nvPr/>
          </p:nvSpPr>
          <p:spPr bwMode="hidden">
            <a:xfrm>
              <a:off x="4188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hidden">
            <a:xfrm>
              <a:off x="4188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6" name="Line 134"/>
            <p:cNvSpPr>
              <a:spLocks noChangeShapeType="1"/>
            </p:cNvSpPr>
            <p:nvPr/>
          </p:nvSpPr>
          <p:spPr bwMode="hidden">
            <a:xfrm>
              <a:off x="3687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7" name="Line 135"/>
            <p:cNvSpPr>
              <a:spLocks noChangeShapeType="1"/>
            </p:cNvSpPr>
            <p:nvPr/>
          </p:nvSpPr>
          <p:spPr bwMode="hidden">
            <a:xfrm rot="-5400000">
              <a:off x="3938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8" name="Line 136"/>
            <p:cNvSpPr>
              <a:spLocks noChangeShapeType="1"/>
            </p:cNvSpPr>
            <p:nvPr/>
          </p:nvSpPr>
          <p:spPr bwMode="hidden">
            <a:xfrm rot="-5400000">
              <a:off x="4467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hidden">
            <a:xfrm rot="-5400000">
              <a:off x="4467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0" name="Line 138"/>
            <p:cNvSpPr>
              <a:spLocks noChangeShapeType="1"/>
            </p:cNvSpPr>
            <p:nvPr/>
          </p:nvSpPr>
          <p:spPr bwMode="hidden">
            <a:xfrm rot="-5400000">
              <a:off x="3938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1" name="Line 139"/>
            <p:cNvSpPr>
              <a:spLocks noChangeShapeType="1"/>
            </p:cNvSpPr>
            <p:nvPr/>
          </p:nvSpPr>
          <p:spPr bwMode="hidden">
            <a:xfrm>
              <a:off x="4755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2" name="Line 140"/>
            <p:cNvSpPr>
              <a:spLocks noChangeShapeType="1"/>
            </p:cNvSpPr>
            <p:nvPr/>
          </p:nvSpPr>
          <p:spPr bwMode="hidden">
            <a:xfrm>
              <a:off x="5256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3" name="Line 141"/>
            <p:cNvSpPr>
              <a:spLocks noChangeShapeType="1"/>
            </p:cNvSpPr>
            <p:nvPr/>
          </p:nvSpPr>
          <p:spPr bwMode="hidden">
            <a:xfrm>
              <a:off x="5256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4" name="Line 142"/>
            <p:cNvSpPr>
              <a:spLocks noChangeShapeType="1"/>
            </p:cNvSpPr>
            <p:nvPr/>
          </p:nvSpPr>
          <p:spPr bwMode="hidden">
            <a:xfrm>
              <a:off x="4755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5" name="Line 143"/>
            <p:cNvSpPr>
              <a:spLocks noChangeShapeType="1"/>
            </p:cNvSpPr>
            <p:nvPr/>
          </p:nvSpPr>
          <p:spPr bwMode="hidden">
            <a:xfrm rot="-5400000">
              <a:off x="5006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6" name="Line 144"/>
            <p:cNvSpPr>
              <a:spLocks noChangeShapeType="1"/>
            </p:cNvSpPr>
            <p:nvPr/>
          </p:nvSpPr>
          <p:spPr bwMode="hidden">
            <a:xfrm rot="-5400000">
              <a:off x="553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hidden">
            <a:xfrm rot="-5400000">
              <a:off x="553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8" name="Line 146"/>
            <p:cNvSpPr>
              <a:spLocks noChangeShapeType="1"/>
            </p:cNvSpPr>
            <p:nvPr/>
          </p:nvSpPr>
          <p:spPr bwMode="hidden">
            <a:xfrm rot="-5400000">
              <a:off x="5006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9" name="Line 147"/>
            <p:cNvSpPr>
              <a:spLocks noChangeShapeType="1"/>
            </p:cNvSpPr>
            <p:nvPr/>
          </p:nvSpPr>
          <p:spPr bwMode="hidden">
            <a:xfrm>
              <a:off x="4755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0" name="Line 148"/>
            <p:cNvSpPr>
              <a:spLocks noChangeShapeType="1"/>
            </p:cNvSpPr>
            <p:nvPr/>
          </p:nvSpPr>
          <p:spPr bwMode="hidden">
            <a:xfrm>
              <a:off x="5256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hidden">
            <a:xfrm>
              <a:off x="5256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2" name="Line 150"/>
            <p:cNvSpPr>
              <a:spLocks noChangeShapeType="1"/>
            </p:cNvSpPr>
            <p:nvPr/>
          </p:nvSpPr>
          <p:spPr bwMode="hidden">
            <a:xfrm>
              <a:off x="4755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" name="Line 151"/>
            <p:cNvSpPr>
              <a:spLocks noChangeShapeType="1"/>
            </p:cNvSpPr>
            <p:nvPr/>
          </p:nvSpPr>
          <p:spPr bwMode="hidden">
            <a:xfrm rot="-5400000">
              <a:off x="5006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4" name="Line 152"/>
            <p:cNvSpPr>
              <a:spLocks noChangeShapeType="1"/>
            </p:cNvSpPr>
            <p:nvPr/>
          </p:nvSpPr>
          <p:spPr bwMode="hidden">
            <a:xfrm rot="-5400000">
              <a:off x="553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hidden">
            <a:xfrm rot="-5400000">
              <a:off x="553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6" name="Line 154"/>
            <p:cNvSpPr>
              <a:spLocks noChangeShapeType="1"/>
            </p:cNvSpPr>
            <p:nvPr/>
          </p:nvSpPr>
          <p:spPr bwMode="hidden">
            <a:xfrm rot="-5400000">
              <a:off x="5006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7" name="Line 155"/>
            <p:cNvSpPr>
              <a:spLocks noChangeShapeType="1"/>
            </p:cNvSpPr>
            <p:nvPr/>
          </p:nvSpPr>
          <p:spPr bwMode="hidden">
            <a:xfrm>
              <a:off x="4755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8" name="Line 156"/>
            <p:cNvSpPr>
              <a:spLocks noChangeShapeType="1"/>
            </p:cNvSpPr>
            <p:nvPr/>
          </p:nvSpPr>
          <p:spPr bwMode="hidden">
            <a:xfrm>
              <a:off x="5256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hidden">
            <a:xfrm>
              <a:off x="5256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hidden">
            <a:xfrm>
              <a:off x="4755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1" name="Line 159"/>
            <p:cNvSpPr>
              <a:spLocks noChangeShapeType="1"/>
            </p:cNvSpPr>
            <p:nvPr/>
          </p:nvSpPr>
          <p:spPr bwMode="hidden">
            <a:xfrm rot="-5400000">
              <a:off x="5006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2" name="Line 160"/>
            <p:cNvSpPr>
              <a:spLocks noChangeShapeType="1"/>
            </p:cNvSpPr>
            <p:nvPr/>
          </p:nvSpPr>
          <p:spPr bwMode="hidden">
            <a:xfrm rot="-5400000">
              <a:off x="553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hidden">
            <a:xfrm rot="-5400000">
              <a:off x="553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4" name="Line 162"/>
            <p:cNvSpPr>
              <a:spLocks noChangeShapeType="1"/>
            </p:cNvSpPr>
            <p:nvPr/>
          </p:nvSpPr>
          <p:spPr bwMode="hidden">
            <a:xfrm rot="-5400000">
              <a:off x="5006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5" name="Line 163"/>
            <p:cNvSpPr>
              <a:spLocks noChangeShapeType="1"/>
            </p:cNvSpPr>
            <p:nvPr/>
          </p:nvSpPr>
          <p:spPr bwMode="hidden">
            <a:xfrm>
              <a:off x="4755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6" name="Line 164"/>
            <p:cNvSpPr>
              <a:spLocks noChangeShapeType="1"/>
            </p:cNvSpPr>
            <p:nvPr/>
          </p:nvSpPr>
          <p:spPr bwMode="hidden">
            <a:xfrm>
              <a:off x="5256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hidden">
            <a:xfrm>
              <a:off x="5256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8" name="Line 166"/>
            <p:cNvSpPr>
              <a:spLocks noChangeShapeType="1"/>
            </p:cNvSpPr>
            <p:nvPr/>
          </p:nvSpPr>
          <p:spPr bwMode="hidden">
            <a:xfrm>
              <a:off x="4755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9" name="Line 167"/>
            <p:cNvSpPr>
              <a:spLocks noChangeShapeType="1"/>
            </p:cNvSpPr>
            <p:nvPr/>
          </p:nvSpPr>
          <p:spPr bwMode="hidden">
            <a:xfrm rot="-5400000">
              <a:off x="5006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0" name="Line 168"/>
            <p:cNvSpPr>
              <a:spLocks noChangeShapeType="1"/>
            </p:cNvSpPr>
            <p:nvPr/>
          </p:nvSpPr>
          <p:spPr bwMode="hidden">
            <a:xfrm rot="-5400000">
              <a:off x="553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hidden">
            <a:xfrm rot="-5400000">
              <a:off x="553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2" name="Line 170"/>
            <p:cNvSpPr>
              <a:spLocks noChangeShapeType="1"/>
            </p:cNvSpPr>
            <p:nvPr/>
          </p:nvSpPr>
          <p:spPr bwMode="hidden">
            <a:xfrm rot="-5400000">
              <a:off x="5006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3" name="Line 171"/>
            <p:cNvSpPr>
              <a:spLocks noChangeShapeType="1"/>
            </p:cNvSpPr>
            <p:nvPr/>
          </p:nvSpPr>
          <p:spPr bwMode="hidden">
            <a:xfrm rot="-5400000">
              <a:off x="19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4" name="Line 172"/>
            <p:cNvSpPr>
              <a:spLocks noChangeShapeType="1"/>
            </p:cNvSpPr>
            <p:nvPr/>
          </p:nvSpPr>
          <p:spPr bwMode="hidden">
            <a:xfrm rot="-5400000">
              <a:off x="737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hidden">
            <a:xfrm rot="-5400000">
              <a:off x="1266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hidden">
            <a:xfrm rot="-5400000">
              <a:off x="1805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7" name="Line 175"/>
            <p:cNvSpPr>
              <a:spLocks noChangeShapeType="1"/>
            </p:cNvSpPr>
            <p:nvPr/>
          </p:nvSpPr>
          <p:spPr bwMode="hidden">
            <a:xfrm rot="-5400000">
              <a:off x="2334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8" name="Line 176"/>
            <p:cNvSpPr>
              <a:spLocks noChangeShapeType="1"/>
            </p:cNvSpPr>
            <p:nvPr/>
          </p:nvSpPr>
          <p:spPr bwMode="hidden">
            <a:xfrm rot="-5400000">
              <a:off x="2873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9" name="Line 177"/>
            <p:cNvSpPr>
              <a:spLocks noChangeShapeType="1"/>
            </p:cNvSpPr>
            <p:nvPr/>
          </p:nvSpPr>
          <p:spPr bwMode="hidden">
            <a:xfrm rot="-5400000">
              <a:off x="3402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0" name="Line 178"/>
            <p:cNvSpPr>
              <a:spLocks noChangeShapeType="1"/>
            </p:cNvSpPr>
            <p:nvPr/>
          </p:nvSpPr>
          <p:spPr bwMode="hidden">
            <a:xfrm rot="-5400000">
              <a:off x="3941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1" name="Line 179"/>
            <p:cNvSpPr>
              <a:spLocks noChangeShapeType="1"/>
            </p:cNvSpPr>
            <p:nvPr/>
          </p:nvSpPr>
          <p:spPr bwMode="hidden">
            <a:xfrm rot="-5400000">
              <a:off x="4470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hidden">
            <a:xfrm rot="-5400000">
              <a:off x="5009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3" name="Line 181"/>
            <p:cNvSpPr>
              <a:spLocks noChangeShapeType="1"/>
            </p:cNvSpPr>
            <p:nvPr/>
          </p:nvSpPr>
          <p:spPr bwMode="hidden">
            <a:xfrm rot="-5400000">
              <a:off x="553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grpSp>
        <p:nvGrpSpPr>
          <p:cNvPr id="3" name="Group 182"/>
          <p:cNvGrpSpPr>
            <a:grpSpLocks/>
          </p:cNvGrpSpPr>
          <p:nvPr/>
        </p:nvGrpSpPr>
        <p:grpSpPr bwMode="auto">
          <a:xfrm>
            <a:off x="427435" y="342900"/>
            <a:ext cx="6057900" cy="2235200"/>
            <a:chOff x="336" y="1200"/>
            <a:chExt cx="5088" cy="1056"/>
          </a:xfrm>
        </p:grpSpPr>
        <p:sp>
          <p:nvSpPr>
            <p:cNvPr id="185" name="Rectangle 183"/>
            <p:cNvSpPr>
              <a:spLocks noChangeArrowheads="1"/>
            </p:cNvSpPr>
            <p:nvPr/>
          </p:nvSpPr>
          <p:spPr bwMode="auto">
            <a:xfrm>
              <a:off x="2880" y="1200"/>
              <a:ext cx="2544" cy="5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2880" y="1728"/>
              <a:ext cx="2544" cy="52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36" y="1728"/>
              <a:ext cx="2544" cy="5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36" y="1200"/>
              <a:ext cx="2544" cy="5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white">
            <a:xfrm>
              <a:off x="432" y="1296"/>
              <a:ext cx="4896" cy="864"/>
            </a:xfrm>
            <a:prstGeom prst="rect">
              <a:avLst/>
            </a:prstGeom>
            <a:gradFill rotWithShape="1">
              <a:gsLst>
                <a:gs pos="0">
                  <a:srgbClr val="FFFFEB"/>
                </a:gs>
                <a:gs pos="50000">
                  <a:srgbClr val="FFFFFF"/>
                </a:gs>
                <a:gs pos="100000">
                  <a:srgbClr val="FFFFE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grpSp>
        <p:nvGrpSpPr>
          <p:cNvPr id="4" name="Group 193"/>
          <p:cNvGrpSpPr>
            <a:grpSpLocks/>
          </p:cNvGrpSpPr>
          <p:nvPr/>
        </p:nvGrpSpPr>
        <p:grpSpPr bwMode="auto">
          <a:xfrm>
            <a:off x="228600" y="9044517"/>
            <a:ext cx="6343650" cy="99483"/>
            <a:chOff x="192" y="4273"/>
            <a:chExt cx="5328" cy="47"/>
          </a:xfrm>
        </p:grpSpPr>
        <p:sp>
          <p:nvSpPr>
            <p:cNvPr id="191" name="Rectangle 194"/>
            <p:cNvSpPr>
              <a:spLocks noChangeArrowheads="1"/>
            </p:cNvSpPr>
            <p:nvPr/>
          </p:nvSpPr>
          <p:spPr bwMode="ltGray">
            <a:xfrm>
              <a:off x="504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ltGray">
            <a:xfrm>
              <a:off x="192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ltGray">
            <a:xfrm>
              <a:off x="1176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ltGray">
            <a:xfrm>
              <a:off x="864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ltGray">
            <a:xfrm>
              <a:off x="1848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ltGray">
            <a:xfrm>
              <a:off x="1536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ltGray">
            <a:xfrm>
              <a:off x="2520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ltGray">
            <a:xfrm>
              <a:off x="2208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ltGray">
            <a:xfrm>
              <a:off x="3192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ltGray">
            <a:xfrm>
              <a:off x="2880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ltGray">
            <a:xfrm>
              <a:off x="3864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ltGray">
            <a:xfrm>
              <a:off x="3552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ltGray">
            <a:xfrm>
              <a:off x="4536" y="4273"/>
              <a:ext cx="312" cy="4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ltGray">
            <a:xfrm>
              <a:off x="4224" y="4273"/>
              <a:ext cx="312" cy="4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ltGray">
            <a:xfrm>
              <a:off x="5208" y="4273"/>
              <a:ext cx="312" cy="4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ltGray">
            <a:xfrm>
              <a:off x="4896" y="4273"/>
              <a:ext cx="312" cy="4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5309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1101328" y="3304117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308" name="Rectangle 188"/>
          <p:cNvSpPr>
            <a:spLocks noGrp="1" noChangeArrowheads="1"/>
          </p:cNvSpPr>
          <p:nvPr>
            <p:ph type="ctrTitle"/>
          </p:nvPr>
        </p:nvSpPr>
        <p:spPr>
          <a:xfrm>
            <a:off x="532210" y="1026584"/>
            <a:ext cx="58293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7" name="Rectangle 1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208" name="Rectangle 19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 dirty="0"/>
          </a:p>
        </p:txBody>
      </p:sp>
      <p:sp>
        <p:nvSpPr>
          <p:cNvPr id="209" name="Rectangle 19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6416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26" y="812800"/>
            <a:ext cx="1457325" cy="7315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1" y="812800"/>
            <a:ext cx="4257675" cy="7315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4350" y="812800"/>
            <a:ext cx="5829300" cy="731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134541" y="8221133"/>
            <a:ext cx="1600200" cy="635000"/>
          </a:xfrm>
        </p:spPr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0" y="2171700"/>
            <a:ext cx="6858000" cy="4320117"/>
          </a:xfrm>
          <a:prstGeom prst="rect">
            <a:avLst/>
          </a:prstGeom>
          <a:gradFill rotWithShape="0">
            <a:gsLst>
              <a:gs pos="0">
                <a:srgbClr val="71C4F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 </a:t>
            </a:r>
            <a:endParaRPr lang="ru-RU"/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0" y="2171702"/>
            <a:ext cx="6858000" cy="4705351"/>
          </a:xfrm>
          <a:prstGeom prst="rect">
            <a:avLst/>
          </a:prstGeom>
          <a:pattFill prst="ltDnDiag">
            <a:fgClr>
              <a:srgbClr val="71C4F0">
                <a:alpha val="45000"/>
              </a:srgbClr>
            </a:fgClr>
            <a:bgClr>
              <a:schemeClr val="bg1">
                <a:alpha val="45000"/>
              </a:schemeClr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 </a:t>
            </a:r>
            <a:endParaRPr lang="ru-RU"/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0" y="1979084"/>
            <a:ext cx="6858000" cy="192616"/>
          </a:xfrm>
          <a:prstGeom prst="rect">
            <a:avLst/>
          </a:prstGeom>
          <a:solidFill>
            <a:srgbClr val="244E9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0" y="6874936"/>
            <a:ext cx="6858000" cy="192617"/>
          </a:xfrm>
          <a:prstGeom prst="rect">
            <a:avLst/>
          </a:prstGeom>
          <a:solidFill>
            <a:srgbClr val="244E9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V="1">
            <a:off x="566739" y="3227917"/>
            <a:ext cx="5670947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566739" y="3420535"/>
            <a:ext cx="5750719" cy="1439333"/>
          </a:xfrm>
        </p:spPr>
        <p:txBody>
          <a:bodyPr/>
          <a:lstStyle>
            <a:lvl1pPr>
              <a:defRPr b="1">
                <a:solidFill>
                  <a:srgbClr val="E37416"/>
                </a:solidFill>
                <a:latin typeface="Arial Narrow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3376" name="Rectangle 1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214437" y="5147735"/>
            <a:ext cx="4591050" cy="14393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>
                <a:latin typeface="Tahoma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143385" name="Picture 25" descr="GEARS4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9067" y="347135"/>
            <a:ext cx="763190" cy="1424517"/>
          </a:xfrm>
          <a:prstGeom prst="rect">
            <a:avLst/>
          </a:prstGeom>
          <a:noFill/>
        </p:spPr>
      </p:pic>
      <p:pic>
        <p:nvPicPr>
          <p:cNvPr id="143387" name="Picture 27" descr="rabo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8120" y="5147735"/>
            <a:ext cx="1350169" cy="2400300"/>
          </a:xfrm>
          <a:prstGeom prst="rect">
            <a:avLst/>
          </a:prstGeom>
          <a:noFill/>
        </p:spPr>
      </p:pic>
      <p:pic>
        <p:nvPicPr>
          <p:cNvPr id="143384" name="Picture 24" descr="0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gray">
          <a:xfrm>
            <a:off x="620316" y="7067552"/>
            <a:ext cx="810815" cy="9567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552453"/>
            <a:ext cx="1543050" cy="76157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552453"/>
            <a:ext cx="4514850" cy="76157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71450" y="508003"/>
            <a:ext cx="6515100" cy="75184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white">
          <a:xfrm>
            <a:off x="245277" y="651937"/>
            <a:ext cx="6326981" cy="6358467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blackWhite">
          <a:xfrm>
            <a:off x="1028700" y="4451351"/>
            <a:ext cx="4800600" cy="304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4350" y="1143000"/>
            <a:ext cx="5829300" cy="302260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4756151"/>
            <a:ext cx="4057650" cy="2540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85217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43500" y="85217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504" y="2540001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14730" y="2540001"/>
            <a:ext cx="2828925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7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7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8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5" y="36407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8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0612" y="711201"/>
            <a:ext cx="1443038" cy="721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1508" y="711201"/>
            <a:ext cx="4214813" cy="721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71500" y="711201"/>
            <a:ext cx="5772150" cy="721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1500" y="8521700"/>
            <a:ext cx="1543050" cy="609600"/>
          </a:xfrm>
        </p:spPr>
        <p:txBody>
          <a:bodyPr/>
          <a:lstStyle>
            <a:lvl1pPr>
              <a:defRPr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514600" y="8538633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43500" y="8534400"/>
            <a:ext cx="1200150" cy="609600"/>
          </a:xfrm>
        </p:spPr>
        <p:txBody>
          <a:bodyPr/>
          <a:lstStyle>
            <a:lvl1pPr>
              <a:defRPr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1"/>
            <a:ext cx="152400" cy="8671983"/>
            <a:chOff x="112" y="145"/>
            <a:chExt cx="128" cy="4097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33"/>
            <a:ext cx="148828" cy="8544983"/>
            <a:chOff x="5539" y="139"/>
            <a:chExt cx="125" cy="4037"/>
          </a:xfrm>
        </p:grpSpPr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9950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641600"/>
            <a:ext cx="5829300" cy="1524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9952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329804" y="7986184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2351485" y="8003119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00638" y="7971367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fld id="{80020635-55E1-495E-9032-5BBDD53695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ADE5C-8C59-4037-A997-BCFB512006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5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D755E-D6CF-4440-B8C4-7DAE57D6A5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36800"/>
            <a:ext cx="2857500" cy="55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7E98F-8B25-480D-86C5-EF453D6F8A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8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8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3912-87F9-4CC1-9B40-283623F03A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EF4D5-DBD4-40F8-9078-F8AA8B83A0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169F1-0CA4-4E66-8F60-3FC93B6655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14" y="364069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01" y="364082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14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41FAF-ABD8-48E6-A54B-C233A30C09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5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6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31969-9BF8-4D37-AEC4-E5022ABB03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65F0D-E01A-48DC-803E-3A396E6DB7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33" y="812800"/>
            <a:ext cx="1457325" cy="711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8" y="812800"/>
            <a:ext cx="4257675" cy="711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98C72-1154-441D-8C81-24F7763F1F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56" y="742956"/>
            <a:ext cx="7078266" cy="8843433"/>
            <a:chOff x="-186" y="351"/>
            <a:chExt cx="5945" cy="41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67589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0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email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1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2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3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4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6759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9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7597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913210" y="1625600"/>
            <a:ext cx="5829300" cy="1524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760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759200"/>
            <a:ext cx="3200400" cy="426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114300" y="8331200"/>
            <a:ext cx="142875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7603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00EC20-1B69-412C-BF81-4488386050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7A381-D0E9-455D-B74E-A0B1C480C1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8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9566D-F527-4AAA-B625-D78D82B603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3350" y="2540000"/>
            <a:ext cx="2857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07F4-C842-4944-ADC7-B3DB434EE0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86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86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53221-C0C5-4FE5-985C-723078FC5B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16E9E-41ED-4F0E-877C-5AC7418DE0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9BD9D-AF29-4FCE-BD29-C97E2C3824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17" y="364071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04" y="364085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17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63FD-DE57-46D2-959F-49BCF80A9F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hyperlink" Target="http://www.uchportal.ru/load/26" TargetMode="Externa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711200"/>
            <a:ext cx="5772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540000"/>
            <a:ext cx="57721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8521700"/>
            <a:ext cx="1543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538633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534400"/>
            <a:ext cx="1200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207" y="304800"/>
            <a:ext cx="6617494" cy="8128000"/>
            <a:chOff x="106" y="144"/>
            <a:chExt cx="5558" cy="3840"/>
          </a:xfrm>
        </p:grpSpPr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08080"/>
            </a:gs>
            <a:gs pos="50000">
              <a:srgbClr val="FFFFFF"/>
            </a:gs>
            <a:gs pos="100000">
              <a:srgbClr val="808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9204464-3C5A-4D59-8D1A-010D123E1E7F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06506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07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08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09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10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1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2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3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6516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1925" y="101601"/>
            <a:ext cx="6515100" cy="9042400"/>
            <a:chOff x="136" y="48"/>
            <a:chExt cx="5472" cy="427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4106" name="Rectangle 10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7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8" name="Rectangle 12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9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0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4112" name="Rectangle 16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4" name="Rectangle 18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6" name="Rectangle 20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4118" name="Rectangle 22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9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0" name="Rectangle 24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1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2" name="Rectangle 26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4124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5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6" name="Rectangle 30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7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8" name="Rectangle 32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4130" name="Rectangle 34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1" name="Rectangle 35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2" name="Rectangle 36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3" name="Rectangle 37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4" name="Rectangle 38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" name="Group 40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4137" name="Rectangle 4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8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1" name="Group 43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4140" name="Rectangle 4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1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2" name="Group 46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4143" name="Rectangle 4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4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3" name="Group 49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4146" name="Rectangle 5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7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4149" name="Rectangle 53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0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5" name="Group 55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4152" name="Rectangle 5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3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6" name="Group 58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4155" name="Rectangle 5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6" name="Rectangle 6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7" name="Group 61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4158" name="Rectangle 6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9" name="Rectangle 6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10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5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967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6858000" cy="9245600"/>
            <a:chOff x="0" y="0"/>
            <a:chExt cx="5760" cy="4368"/>
          </a:xfrm>
        </p:grpSpPr>
        <p:sp>
          <p:nvSpPr>
            <p:cNvPr id="18944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4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5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46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946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70417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9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6"/>
            <a:ext cx="6172200" cy="60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946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946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946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C97BCFA-8B8E-45F7-8238-9BA7CDBAE9CE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711200"/>
            <a:ext cx="5772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540000"/>
            <a:ext cx="57721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8521700"/>
            <a:ext cx="1543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538633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534400"/>
            <a:ext cx="1200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207" y="304800"/>
            <a:ext cx="6617494" cy="8128000"/>
            <a:chOff x="106" y="144"/>
            <a:chExt cx="5558" cy="3840"/>
          </a:xfrm>
        </p:grpSpPr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3"/>
            <a:ext cx="152400" cy="8671983"/>
            <a:chOff x="112" y="145"/>
            <a:chExt cx="128" cy="4097"/>
          </a:xfrm>
        </p:grpSpPr>
        <p:sp>
          <p:nvSpPr>
            <p:cNvPr id="3891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23"/>
            <a:ext cx="148828" cy="8544983"/>
            <a:chOff x="5539" y="139"/>
            <a:chExt cx="125" cy="4037"/>
          </a:xfrm>
        </p:grpSpPr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583" y="234951"/>
            <a:ext cx="6559153" cy="215900"/>
            <a:chOff x="45" y="111"/>
            <a:chExt cx="5509" cy="102"/>
          </a:xfrm>
        </p:grpSpPr>
        <p:sp>
          <p:nvSpPr>
            <p:cNvPr id="38927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8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92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30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336800"/>
            <a:ext cx="58293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3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893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0264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89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7B984786-F3E9-4FF5-B3F8-F9A7A45ED9E9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spd="med">
    <p:pull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8DE9A2B-A7B0-4256-9D96-E327838D8B9F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6570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1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2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3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4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5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6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7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08080"/>
            </a:gs>
            <a:gs pos="50000">
              <a:srgbClr val="FFFFFF"/>
            </a:gs>
            <a:gs pos="100000">
              <a:srgbClr val="808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9204464-3C5A-4D59-8D1A-010D123E1E7F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06506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07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08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09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10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1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2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106513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6516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5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967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5715000" cy="9144000"/>
            <a:chOff x="0" y="0"/>
            <a:chExt cx="4800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54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54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819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016000"/>
            <a:ext cx="5943600" cy="1524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4" y="3149603"/>
            <a:ext cx="5769769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4" y="8331203"/>
            <a:ext cx="1597819" cy="6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3402" y="8331203"/>
            <a:ext cx="2172891" cy="6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108" y="8322736"/>
            <a:ext cx="440531" cy="65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3E1A79A-200D-47FA-8D05-180FA44C2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ransition spd="med">
    <p:pull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1"/>
            <a:ext cx="152400" cy="8671983"/>
            <a:chOff x="112" y="145"/>
            <a:chExt cx="128" cy="4097"/>
          </a:xfrm>
        </p:grpSpPr>
        <p:sp>
          <p:nvSpPr>
            <p:cNvPr id="3891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1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 dirty="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21"/>
            <a:ext cx="148828" cy="8544983"/>
            <a:chOff x="5539" y="139"/>
            <a:chExt cx="125" cy="4037"/>
          </a:xfrm>
        </p:grpSpPr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581" y="234951"/>
            <a:ext cx="6559153" cy="215900"/>
            <a:chOff x="45" y="111"/>
            <a:chExt cx="5509" cy="102"/>
          </a:xfrm>
        </p:grpSpPr>
        <p:sp>
          <p:nvSpPr>
            <p:cNvPr id="38927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8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892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30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336800"/>
            <a:ext cx="58293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3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893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0264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89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7B984786-F3E9-4FF5-B3F8-F9A7A45ED9E9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pull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6869906" cy="9144000"/>
            <a:chOff x="0" y="0"/>
            <a:chExt cx="5770" cy="4320"/>
          </a:xfrm>
        </p:grpSpPr>
        <p:sp>
          <p:nvSpPr>
            <p:cNvPr id="8499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1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01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70425"/>
            <a:ext cx="6172200" cy="151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501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7"/>
            <a:ext cx="6172200" cy="60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50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8501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4851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2517752-56F1-4680-95A0-EAA8CB35C18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502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E9D1CEF-04D6-4BE0-9FD1-BED47F213F01}" type="datetimeFigureOut">
              <a:rPr lang="ru-RU"/>
              <a:pPr/>
              <a:t>20.03.2012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70426"/>
            <a:ext cx="6172200" cy="151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9"/>
            <a:ext cx="6172200" cy="60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fld id="{683B3034-2337-426F-848F-F9364FBE9C8B}" type="datetimeFigureOut">
              <a:rPr lang="ru-RU"/>
              <a:pPr/>
              <a:t>20.03.2012</a:t>
            </a:fld>
            <a:endParaRPr lang="ru-RU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E025777F-DD75-46B3-B52C-5435F048B9B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0" y="0"/>
            <a:ext cx="171450" cy="304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342900" y="1930400"/>
            <a:ext cx="60579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0" y="3048000"/>
            <a:ext cx="171450" cy="304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0" y="6096000"/>
            <a:ext cx="171450" cy="304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1925" y="101600"/>
            <a:ext cx="6515100" cy="9042400"/>
            <a:chOff x="136" y="48"/>
            <a:chExt cx="5472" cy="427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4106" name="Rectangle 10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7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8" name="Rectangle 12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09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0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4112" name="Rectangle 16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4" name="Rectangle 18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6" name="Rectangle 20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4118" name="Rectangle 22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9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0" name="Rectangle 24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1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2" name="Rectangle 26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4124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5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6" name="Rectangle 30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7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28" name="Rectangle 32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4130" name="Rectangle 34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1" name="Rectangle 35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2" name="Rectangle 36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3" name="Rectangle 37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4" name="Rectangle 38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" name="Group 40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4137" name="Rectangle 4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38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1" name="Group 43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4140" name="Rectangle 4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1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2" name="Group 46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4143" name="Rectangle 4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4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3" name="Group 49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4146" name="Rectangle 5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47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4149" name="Rectangle 53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0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5" name="Group 55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4152" name="Rectangle 5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3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6" name="Group 58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4155" name="Rectangle 5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6" name="Rectangle 6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7" name="Group 61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4158" name="Rectangle 6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59" name="Rectangle 6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10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 dirty="0">
              <a:latin typeface="Times New Roman" pitchFamily="18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8DE9A2B-A7B0-4256-9D96-E327838D8B9F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6570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6571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6572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66573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66574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66575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66576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66577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 dirty="0">
                <a:latin typeface="Times New Roman" pitchFamily="18" charset="0"/>
              </a:endParaRPr>
            </a:p>
          </p:txBody>
        </p:sp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 dirty="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08080"/>
            </a:gs>
            <a:gs pos="50000">
              <a:srgbClr val="FFFFFF"/>
            </a:gs>
            <a:gs pos="100000">
              <a:srgbClr val="808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 dirty="0"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9204464-3C5A-4D59-8D1A-010D123E1E7F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06506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507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508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06509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510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06511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06512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06513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 dirty="0">
                <a:latin typeface="Times New Roman" pitchFamily="18" charset="0"/>
              </a:endParaRPr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06516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 dirty="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fld id="{47A6D900-D180-42B0-9194-9E479665133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1925" y="101600"/>
            <a:ext cx="6515100" cy="9042400"/>
            <a:chOff x="136" y="48"/>
            <a:chExt cx="5472" cy="427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4106" name="Rectangle 10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07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08" name="Rectangle 12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09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0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4112" name="Rectangle 16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4" name="Rectangle 18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6" name="Rectangle 20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4118" name="Rectangle 22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19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0" name="Rectangle 24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1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2" name="Rectangle 26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4124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5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6" name="Rectangle 30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7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28" name="Rectangle 32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4130" name="Rectangle 34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31" name="Rectangle 35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32" name="Rectangle 36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33" name="Rectangle 37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34" name="Rectangle 38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" name="Group 40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4137" name="Rectangle 4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38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1" name="Group 43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4140" name="Rectangle 4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41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2" name="Group 46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4143" name="Rectangle 4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44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3" name="Group 49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4146" name="Rectangle 5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47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4149" name="Rectangle 53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50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5" name="Group 55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4152" name="Rectangle 5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53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6" name="Group 58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4155" name="Rectangle 5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56" name="Rectangle 6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17" name="Group 61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4158" name="Rectangle 6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159" name="Rectangle 6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 spd="med">
    <p:pull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10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46"/>
          <p:cNvSpPr>
            <a:spLocks noChangeArrowheads="1"/>
          </p:cNvSpPr>
          <p:nvPr/>
        </p:nvSpPr>
        <p:spPr bwMode="auto">
          <a:xfrm flipH="1">
            <a:off x="1565674" y="8604252"/>
            <a:ext cx="5211365" cy="480483"/>
          </a:xfrm>
          <a:prstGeom prst="rect">
            <a:avLst/>
          </a:prstGeom>
          <a:solidFill>
            <a:srgbClr val="007BC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rot="5400000" flipH="1">
            <a:off x="1190891" y="8844492"/>
            <a:ext cx="48048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 flipH="1">
            <a:off x="1538288" y="8604252"/>
            <a:ext cx="53579" cy="480483"/>
          </a:xfrm>
          <a:prstGeom prst="rect">
            <a:avLst/>
          </a:prstGeom>
          <a:solidFill>
            <a:srgbClr val="E3741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552451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Презентация</a:t>
            </a:r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1192" y="251886"/>
            <a:ext cx="6856809" cy="952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rot="5400000" flipH="1">
            <a:off x="-159278" y="8844492"/>
            <a:ext cx="48048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8" name="Rectangle 54"/>
          <p:cNvSpPr>
            <a:spLocks noChangeArrowheads="1"/>
          </p:cNvSpPr>
          <p:nvPr/>
        </p:nvSpPr>
        <p:spPr bwMode="auto">
          <a:xfrm>
            <a:off x="80962" y="408519"/>
            <a:ext cx="6425804" cy="131233"/>
          </a:xfrm>
          <a:prstGeom prst="rect">
            <a:avLst/>
          </a:prstGeom>
          <a:solidFill>
            <a:srgbClr val="007BC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H="1">
            <a:off x="80963" y="347133"/>
            <a:ext cx="6480572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56" name="Picture 132" descr="rabot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34542" y="1"/>
            <a:ext cx="919163" cy="1634067"/>
          </a:xfrm>
          <a:prstGeom prst="rect">
            <a:avLst/>
          </a:prstGeom>
          <a:noFill/>
        </p:spPr>
      </p:pic>
      <p:sp>
        <p:nvSpPr>
          <p:cNvPr id="1157" name="Rectangle 13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8509000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0BA28B1-FF44-497D-A0CE-EF6136B13595}" type="datetimeFigureOut">
              <a:rPr lang="ru-RU" smtClean="0"/>
              <a:pPr/>
              <a:t>20.03.2012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44E9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44E9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44E9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44E9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711200"/>
            <a:ext cx="5772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540001"/>
            <a:ext cx="57721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8521700"/>
            <a:ext cx="1543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056A361A-D23A-4773-9157-5B34D9A90A32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538633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534400"/>
            <a:ext cx="1200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1D91AB20-26D2-4CDB-9F02-B1DB8E4CF43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207" y="304800"/>
            <a:ext cx="6617494" cy="8128000"/>
            <a:chOff x="106" y="144"/>
            <a:chExt cx="5558" cy="3840"/>
          </a:xfrm>
        </p:grpSpPr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350" y="306921"/>
            <a:ext cx="152400" cy="8671983"/>
            <a:chOff x="112" y="145"/>
            <a:chExt cx="128" cy="4097"/>
          </a:xfrm>
        </p:grpSpPr>
        <p:sp>
          <p:nvSpPr>
            <p:cNvPr id="3891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94873" y="294230"/>
            <a:ext cx="148828" cy="8544983"/>
            <a:chOff x="5539" y="139"/>
            <a:chExt cx="125" cy="4037"/>
          </a:xfrm>
        </p:grpSpPr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9563" y="8636000"/>
            <a:ext cx="6515100" cy="304800"/>
            <a:chOff x="260" y="4080"/>
            <a:chExt cx="5472" cy="144"/>
          </a:xfrm>
        </p:grpSpPr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1" y="234951"/>
            <a:ext cx="6559154" cy="215900"/>
            <a:chOff x="48" y="111"/>
            <a:chExt cx="5509" cy="102"/>
          </a:xfrm>
        </p:grpSpPr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3590" y="234951"/>
            <a:ext cx="6559153" cy="215900"/>
            <a:chOff x="45" y="111"/>
            <a:chExt cx="5509" cy="102"/>
          </a:xfrm>
        </p:grpSpPr>
        <p:sp>
          <p:nvSpPr>
            <p:cNvPr id="38927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8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92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30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336800"/>
            <a:ext cx="58293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3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893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0264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89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3500" y="80264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7B984786-F3E9-4FF5-B3F8-F9A7A45ED9E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med">
    <p:pull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71500" y="8534403"/>
            <a:ext cx="6285310" cy="60748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5400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2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8DE9A2B-A7B0-4256-9D96-E327838D8B9F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800100" cy="9141884"/>
            <a:chOff x="0" y="0"/>
            <a:chExt cx="672" cy="431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6570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email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1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2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3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574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5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6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ru-RU" sz="2400">
                  <a:latin typeface="Times New Roman" pitchFamily="18" charset="0"/>
                </a:endParaRPr>
              </a:p>
            </p:txBody>
          </p:sp>
          <p:sp>
            <p:nvSpPr>
              <p:cNvPr id="66577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571500" y="1966384"/>
            <a:ext cx="6285310" cy="1672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ru-RU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ika.org/works-kap73/urok-puteshestvie-v-gosti-k-starichku-lesovichku-s-ispolzovaniem-interneta-i-netbukov" TargetMode="External"/><Relationship Id="rId2" Type="http://schemas.openxmlformats.org/officeDocument/2006/relationships/hyperlink" Target="http://pedsovet.org/component/option,com_mtree/task,viewlink/link_id,55067/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://pedsovet.org/component/option,com_mtree/task,viewlink/link_id,52974/" TargetMode="External"/><Relationship Id="rId5" Type="http://schemas.openxmlformats.org/officeDocument/2006/relationships/hyperlink" Target="http://pedsovet.org/component/option,com_mtree/task,viewlink/link_id,55603/" TargetMode="External"/><Relationship Id="rId4" Type="http://schemas.openxmlformats.org/officeDocument/2006/relationships/hyperlink" Target="http://pedsovet.org/component/option,com_mtree/task,viewlink/link_id,5296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uchitel.3dn.ru/_ld/216/52986155.png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hyperlink" Target="http://uchitel.3dn.ru/_ld/215/05981384.png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://uchitel.3dn.ru/_ld/223/48068491.jpg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4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hportal.ru/load/47-1-0-21512" TargetMode="External"/><Relationship Id="rId3" Type="http://schemas.openxmlformats.org/officeDocument/2006/relationships/hyperlink" Target="http://pedmir.ru/viewdoc.php?id=12154" TargetMode="External"/><Relationship Id="rId7" Type="http://schemas.openxmlformats.org/officeDocument/2006/relationships/hyperlink" Target="http://www.uchportal.ru/load/119-1-0-21602" TargetMode="External"/><Relationship Id="rId2" Type="http://schemas.openxmlformats.org/officeDocument/2006/relationships/hyperlink" Target="http://pedmir.ru/viewdoc.php?id=12152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://www.uchportal.ru/load/47-1-0-22359" TargetMode="External"/><Relationship Id="rId5" Type="http://schemas.openxmlformats.org/officeDocument/2006/relationships/hyperlink" Target="http://internika.org/works-kap73/didakticheskii-material-po-okruzhayushchemu-miru-4-klass" TargetMode="External"/><Relationship Id="rId4" Type="http://schemas.openxmlformats.org/officeDocument/2006/relationships/hyperlink" Target="http://www.rusedu.ru/member4112.html" TargetMode="External"/><Relationship Id="rId9" Type="http://schemas.openxmlformats.org/officeDocument/2006/relationships/hyperlink" Target="http://pedgazeta.ru/viewdoc.php?id=643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4944" y="1115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04663" y="2483768"/>
            <a:ext cx="6019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>ПОРТФОЛИО</a:t>
            </a:r>
            <a: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>УЧИТЕЛЯ </a:t>
            </a:r>
            <a:endParaRPr lang="ru-RU" sz="3200" b="1" kern="0" dirty="0" smtClean="0">
              <a:solidFill>
                <a:srgbClr val="4A025E"/>
              </a:solidFill>
              <a:latin typeface="Arial Black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>НАЧАЛЬНЫХ КЛАССОВ</a:t>
            </a:r>
            <a: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3200" b="1" kern="0" dirty="0" smtClean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>КИРЕЕВОЙ</a:t>
            </a:r>
            <a: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3200" b="1" kern="0" dirty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3200" b="1" kern="0" dirty="0" smtClean="0">
                <a:solidFill>
                  <a:srgbClr val="4A025E"/>
                </a:solidFill>
                <a:latin typeface="Arial Black" pitchFamily="34" charset="0"/>
                <a:ea typeface="+mj-ea"/>
                <a:cs typeface="+mj-cs"/>
              </a:rPr>
              <a:t>ЕЛЕНЫ ПАВЛОВНЫ</a:t>
            </a:r>
            <a:endParaRPr lang="ru-RU" sz="3200" b="1" kern="0" dirty="0">
              <a:solidFill>
                <a:srgbClr val="4A025E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6345" y="8676456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Самбург – 2012 год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728" y="573842"/>
            <a:ext cx="5877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МУНИЦИПАЛЬНОЕ КАЗЕННОЕ ОБЩЕОБРАЗОВАТЕЛЬНОЕ УЧРЕЖДЕНИЕ </a:t>
            </a:r>
            <a:endParaRPr lang="ru-RU" sz="1400" b="1" dirty="0" smtClean="0"/>
          </a:p>
          <a:p>
            <a:pPr algn="ctr"/>
            <a:r>
              <a:rPr lang="ru-RU" sz="1400" dirty="0" smtClean="0"/>
              <a:t>«ШКОЛА-ИНТЕРНАТ СРЕДНЕГО (ПОЛНОГО) ОБЩЕГО ОБРАЗОВАНИЯ» </a:t>
            </a:r>
            <a:endParaRPr lang="ru-RU" sz="1400" b="1" dirty="0" smtClean="0"/>
          </a:p>
          <a:p>
            <a:pPr algn="ctr"/>
            <a:r>
              <a:rPr lang="ru-RU" sz="1400" dirty="0" smtClean="0"/>
              <a:t>с. САМБУРГ ПУРОВСКОГО РАЙОНА</a:t>
            </a:r>
            <a:endParaRPr lang="ru-RU" sz="1400" b="1" dirty="0" smtClean="0"/>
          </a:p>
          <a:p>
            <a:pPr algn="ctr"/>
            <a:endParaRPr lang="ru-RU" sz="14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3948635"/>
              </p:ext>
            </p:extLst>
          </p:nvPr>
        </p:nvGraphicFramePr>
        <p:xfrm>
          <a:off x="812107" y="1691680"/>
          <a:ext cx="5615136" cy="41471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20215"/>
                <a:gridCol w="2994921"/>
              </a:tblGrid>
              <a:tr h="3600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публикации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63305" marR="63305" marT="66040" marB="6604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Издание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63305" marR="63305" marT="66040" marB="66040" horzOverflow="overflow"/>
                </a:tc>
              </a:tr>
              <a:tr h="26195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2011-2012 учебный год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392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«В гости к старичку Лесовику»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Урок – путешествие  с использованием интернета и </a:t>
                      </a:r>
                      <a:r>
                        <a:rPr lang="ru-RU" sz="1200" kern="1200" dirty="0" err="1" smtClean="0"/>
                        <a:t>нетбуков</a:t>
                      </a:r>
                      <a:r>
                        <a:rPr lang="ru-RU" sz="1200" kern="1200" dirty="0" smtClean="0"/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 Сайт в Интернете «Педагогический</a:t>
                      </a:r>
                      <a:r>
                        <a:rPr lang="ru-RU" sz="1200" baseline="0" dirty="0" smtClean="0"/>
                        <a:t> совет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2"/>
                        </a:rPr>
                        <a:t>http://pedsovet.org/component/option,com_mtree/task,viewlink/link_id,55067/</a:t>
                      </a:r>
                      <a:endParaRPr lang="ru-RU" sz="1200" u="sng" kern="12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u="sng" kern="12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none" kern="1200" dirty="0" smtClean="0"/>
                        <a:t>  Сайт</a:t>
                      </a:r>
                      <a:r>
                        <a:rPr lang="ru-RU" sz="1200" u="none" kern="1200" baseline="0" dirty="0" smtClean="0"/>
                        <a:t> в Интернете «</a:t>
                      </a:r>
                      <a:r>
                        <a:rPr lang="ru-RU" sz="1200" u="none" kern="1200" baseline="0" dirty="0" err="1" smtClean="0"/>
                        <a:t>Интерника</a:t>
                      </a:r>
                      <a:r>
                        <a:rPr lang="ru-RU" sz="1200" u="none" kern="1200" baseline="0" dirty="0" smtClean="0"/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3"/>
                        </a:rPr>
                        <a:t>http://internika.org/works-kap73/urok-puteshestvie-v-gosti-k-starichku-lesovichku-s-ispolzovaniem-interneta-i-netbukov</a:t>
                      </a:r>
                      <a:endParaRPr lang="ru-RU" sz="1200" u="sng" kern="12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sng" kern="1200" dirty="0" smtClean="0"/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  Сборник методических разработок участников 12-го Всероссийского </a:t>
                      </a:r>
                      <a:r>
                        <a:rPr lang="ru-RU" sz="1200" kern="1200" dirty="0" err="1" smtClean="0"/>
                        <a:t>интернет-педсовета</a:t>
                      </a:r>
                      <a:r>
                        <a:rPr lang="ru-RU" sz="1200" kern="1200" dirty="0" smtClean="0"/>
                        <a:t> «1001 идея интересного занятия с детьми», выпуск 17.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kern="12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  Сборник «Педагогическое мастерство: делимся опытом» (Выпуск 1), март</a:t>
                      </a:r>
                      <a:endParaRPr lang="ru-RU" sz="1200" u="none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9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 «Исследование социальной адаптации детей младших школьного возраста коренной национальности в условиях школы - интерната». Статья.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  Журнал «Педагогический курьер»,</a:t>
                      </a:r>
                      <a:r>
                        <a:rPr lang="ru-RU" sz="1200" kern="1200" baseline="0" dirty="0" smtClean="0"/>
                        <a:t> декабрь, издательство</a:t>
                      </a:r>
                      <a:endParaRPr lang="ru-RU" sz="1200" kern="1200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4864" y="683568"/>
            <a:ext cx="2829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7723079"/>
              </p:ext>
            </p:extLst>
          </p:nvPr>
        </p:nvGraphicFramePr>
        <p:xfrm>
          <a:off x="812107" y="5868144"/>
          <a:ext cx="5615136" cy="23713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20215"/>
                <a:gridCol w="2994921"/>
              </a:tblGrid>
              <a:tr h="889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Воспитательная работа. (из опыта работы)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 Сайт в Интернете «Педагогический</a:t>
                      </a:r>
                      <a:r>
                        <a:rPr lang="ru-RU" sz="1200" baseline="0" dirty="0" smtClean="0"/>
                        <a:t> совет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4"/>
                        </a:rPr>
                        <a:t>http://pedsovet.org/component/option,com_mtree/task,viewlink/link_id,52963/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98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Эссе «</a:t>
                      </a:r>
                      <a:r>
                        <a:rPr lang="ru-RU" sz="1200" kern="1200" dirty="0" smtClean="0"/>
                        <a:t>Учитель – это не профессия, учитель – это образ жизни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 Сайт в Интернете «Педагогический совет»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5"/>
                        </a:rPr>
                        <a:t>http://pedsovet.org/component/option,com_mtree/task,viewlink/link_id,55603/</a:t>
                      </a:r>
                      <a:endParaRPr lang="ru-RU" sz="1200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50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Программа «Министерство вожатых». План работы.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 Сайт в Интернете</a:t>
                      </a:r>
                      <a:r>
                        <a:rPr lang="ru-RU" sz="1200" baseline="0" dirty="0" smtClean="0"/>
                        <a:t> «Педагогический совет»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6"/>
                        </a:rPr>
                        <a:t>http://pedsovet.org/component/option,com_mtree/task,viewlink/link_id,52974/</a:t>
                      </a:r>
                      <a:endParaRPr lang="ru-RU" sz="1200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lenapavlovna\Рабочий стол\Документы на аттестацию\Грамоты\Мои\материал 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1665823"/>
            <a:ext cx="2835543" cy="403244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04864" y="683568"/>
            <a:ext cx="2829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 descr="C:\Documents and Settings\alenapavlovna\Рабочий стол\Документы на аттестацию\Грамоты\Мои\педсовет 2012 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639" y="1657201"/>
            <a:ext cx="2851446" cy="4041069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37" name="Picture 1" descr="pisate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1243" y="6300192"/>
            <a:ext cx="21955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864" y="611560"/>
            <a:ext cx="2829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96" y="1259632"/>
            <a:ext cx="5666884" cy="74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879" y="467544"/>
            <a:ext cx="603242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НАУЧНО – МЕТОДИЧЕСКАЯ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ДЕЯТЕЛЬНОСТЬ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1619672"/>
          <a:ext cx="6858000" cy="698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863320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1560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ОБОБЩЕНИЕ ОПЫТА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1691680"/>
            <a:ext cx="62373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400" b="1" dirty="0" smtClean="0">
                <a:solidFill>
                  <a:srgbClr val="4A025E"/>
                </a:solidFill>
              </a:rPr>
              <a:t> «Формирование орфографической зоркости    у младших школьников»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2007 – 2008 г.г.</a:t>
            </a:r>
          </a:p>
          <a:p>
            <a:pPr>
              <a:buBlip>
                <a:blip r:embed="rId2"/>
              </a:buBlip>
            </a:pPr>
            <a:endParaRPr lang="ru-RU" sz="2400" b="1" dirty="0" smtClean="0">
              <a:solidFill>
                <a:srgbClr val="4A025E"/>
              </a:solidFill>
            </a:endParaRP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solidFill>
                  <a:srgbClr val="4A025E"/>
                </a:solidFill>
              </a:rPr>
              <a:t> «Особенности эмоционально-личностного развития младших школьников, проживающих в условиях Крайнего Севера»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2008 – 2009 г.г.</a:t>
            </a:r>
          </a:p>
          <a:p>
            <a:pPr>
              <a:buBlip>
                <a:blip r:embed="rId2"/>
              </a:buBlip>
            </a:pPr>
            <a:endParaRPr lang="ru-RU" sz="2400" b="1" dirty="0" smtClean="0">
              <a:solidFill>
                <a:srgbClr val="4A025E"/>
              </a:solidFill>
            </a:endParaRPr>
          </a:p>
          <a:p>
            <a:pPr lvl="0">
              <a:buBlip>
                <a:blip r:embed="rId2"/>
              </a:buBlip>
            </a:pPr>
            <a:r>
              <a:rPr lang="ru-RU" sz="2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4A025E"/>
                </a:solidFill>
                <a:ea typeface="Times New Roman" pitchFamily="18" charset="0"/>
              </a:rPr>
              <a:t>«Исследование социальной адаптации детей младших школьного возраста коренной национальности в условиях школы - интерната»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</a:rPr>
              <a:t>2009 – 2010 г.г.</a:t>
            </a:r>
          </a:p>
          <a:p>
            <a:pPr lvl="0">
              <a:buBlip>
                <a:blip r:embed="rId2"/>
              </a:buBlip>
            </a:pPr>
            <a:endParaRPr lang="ru-RU" sz="2400" b="1" dirty="0" smtClean="0">
              <a:solidFill>
                <a:srgbClr val="4A025E"/>
              </a:solidFill>
              <a:ea typeface="Times New Roman" pitchFamily="18" charset="0"/>
            </a:endParaRP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solidFill>
                  <a:srgbClr val="4A025E"/>
                </a:solidFill>
              </a:rPr>
              <a:t> «Формирование мотивации здорового образа жизни младших школьников» - 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2011 – 2012 г.г.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endParaRPr lang="ru-RU" sz="2400" b="1" dirty="0">
              <a:solidFill>
                <a:srgbClr val="4A025E"/>
              </a:solidFill>
            </a:endParaRPr>
          </a:p>
        </p:txBody>
      </p:sp>
      <p:pic>
        <p:nvPicPr>
          <p:cNvPr id="297986" name="Picture 2" descr="F:\Оформление\Рисунки .png\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6943328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544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 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 –КОММУНИКАЦИОННЫХ ТЕХНОЛОГИЙ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60648" y="2411760"/>
          <a:ext cx="6336704" cy="591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544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 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 –КОММУНИКАЦИОННЫХ ТЕХНОЛОГИЙ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http://uchitel.3dn.ru/_ld/215/s05981384.jpg">
            <a:hlinkClick r:id="rId2" tgtFrame="&quot;_blank&quot;" tooltip="&quot;Нажмите, для просмотра в полном размере...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841" y="4283968"/>
            <a:ext cx="3040630" cy="20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D:\Учитель\Desktop\titul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81" y="2158187"/>
            <a:ext cx="3400079" cy="25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Учитель\Desktop\titul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52" y="5997015"/>
            <a:ext cx="3319574" cy="24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uchitel.3dn.ru/_ld/223/s48068491.jpg">
            <a:hlinkClick r:id="rId6" tgtFrame="&quot;_blank&quot;" tooltip="&quot;Нажмите, для просмотра в полном размере...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024" y="2158187"/>
            <a:ext cx="3017624" cy="259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uchitel.3dn.ru/_ld/216/s52986155.jpg">
            <a:hlinkClick r:id="rId8" tgtFrame="&quot;_blank&quot;" tooltip="&quot;Нажмите, для просмотра в полном размере...&quot;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903" y="5997015"/>
            <a:ext cx="3129136" cy="2455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834230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972" y="467544"/>
            <a:ext cx="592822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УЧЕБНОЙ 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9" y="1737189"/>
            <a:ext cx="682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УСПЕВАЕМОСТЬ и КАЧЕСТВО</a:t>
            </a:r>
          </a:p>
          <a:p>
            <a:pPr algn="ctr"/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 с 2007г. </a:t>
            </a:r>
            <a:r>
              <a:rPr lang="ru-RU" sz="2400" b="1" dirty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2012г.</a:t>
            </a:r>
            <a:endParaRPr lang="ru-RU" sz="2400" b="1" dirty="0">
              <a:solidFill>
                <a:srgbClr val="4A0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829744620"/>
              </p:ext>
            </p:extLst>
          </p:nvPr>
        </p:nvGraphicFramePr>
        <p:xfrm>
          <a:off x="257338" y="2843808"/>
          <a:ext cx="6336704" cy="519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034" y="1907704"/>
            <a:ext cx="684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ЧТЕНИЯ обучающихся с 2007г. </a:t>
            </a:r>
            <a:r>
              <a:rPr lang="ru-RU" sz="2400" b="1" dirty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2012г. </a:t>
            </a:r>
            <a:endParaRPr lang="ru-RU" sz="2400" b="1" dirty="0">
              <a:solidFill>
                <a:srgbClr val="4A0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УЧЕБНОЙ 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494338688"/>
              </p:ext>
            </p:extLst>
          </p:nvPr>
        </p:nvGraphicFramePr>
        <p:xfrm>
          <a:off x="253434" y="2699792"/>
          <a:ext cx="633670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1930062"/>
            <a:ext cx="5832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ОБУЧЕННОСТИ ПО ПРЕДМЕТАМ </a:t>
            </a:r>
          </a:p>
          <a:p>
            <a:pPr algn="ctr"/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 с 2007г. </a:t>
            </a:r>
            <a:r>
              <a:rPr lang="ru-RU" sz="2400" b="1" dirty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4A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2012г.</a:t>
            </a:r>
            <a:endParaRPr lang="ru-RU" sz="2400" b="1" dirty="0">
              <a:solidFill>
                <a:srgbClr val="4A0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220188460"/>
              </p:ext>
            </p:extLst>
          </p:nvPr>
        </p:nvGraphicFramePr>
        <p:xfrm>
          <a:off x="0" y="3203848"/>
          <a:ext cx="331236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722997597"/>
              </p:ext>
            </p:extLst>
          </p:nvPr>
        </p:nvGraphicFramePr>
        <p:xfrm>
          <a:off x="1700808" y="5724128"/>
          <a:ext cx="350100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561600869"/>
              </p:ext>
            </p:extLst>
          </p:nvPr>
        </p:nvGraphicFramePr>
        <p:xfrm>
          <a:off x="3429000" y="3131840"/>
          <a:ext cx="34290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УЧЕБНОЙ 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Photo 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567" y="2123728"/>
            <a:ext cx="256043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547664"/>
            <a:ext cx="6858000" cy="54726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Образование – высшее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    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1994г.</a:t>
            </a:r>
            <a:r>
              <a:rPr kumimoji="0" lang="ru-RU" sz="2200" b="1" i="0" u="none" strike="noStrike" kern="0" cap="none" spc="0" normalizeH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Оршанское ПУ Республики Марий Эл,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    специальность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«преподавание в начальных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классах»,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    квалификация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«учитель начальных классов»,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«организатор внеклассной работы»;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    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2007г.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A025E"/>
                </a:solidFill>
                <a:effectLst/>
                <a:uLnTx/>
                <a:uFillTx/>
              </a:rPr>
              <a:t>ГОУВПО </a:t>
            </a:r>
            <a:r>
              <a:rPr lang="ru-RU" sz="2200" b="1" kern="0" dirty="0" smtClean="0">
                <a:solidFill>
                  <a:srgbClr val="4A025E"/>
                </a:solidFill>
              </a:rPr>
              <a:t>«</a:t>
            </a:r>
            <a:r>
              <a:rPr lang="ru-RU" sz="2200" b="1" kern="0" dirty="0" err="1" smtClean="0">
                <a:solidFill>
                  <a:srgbClr val="4A025E"/>
                </a:solidFill>
              </a:rPr>
              <a:t>МарГПИ</a:t>
            </a:r>
            <a:r>
              <a:rPr lang="ru-RU" sz="2200" b="1" kern="0" dirty="0">
                <a:solidFill>
                  <a:srgbClr val="4A025E"/>
                </a:solidFill>
              </a:rPr>
              <a:t> </a:t>
            </a:r>
            <a:r>
              <a:rPr lang="ru-RU" sz="2200" b="1" kern="0" dirty="0" smtClean="0">
                <a:solidFill>
                  <a:srgbClr val="4A025E"/>
                </a:solidFill>
              </a:rPr>
              <a:t>им. Н.К. Крупской»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г. </a:t>
            </a:r>
            <a:r>
              <a:rPr lang="ru-RU" sz="2200" b="1" kern="0" dirty="0" err="1" smtClean="0">
                <a:solidFill>
                  <a:srgbClr val="4A025E"/>
                </a:solidFill>
              </a:rPr>
              <a:t>Йошкар</a:t>
            </a:r>
            <a:r>
              <a:rPr lang="ru-RU" sz="2200" b="1" kern="0" dirty="0" smtClean="0">
                <a:solidFill>
                  <a:srgbClr val="4A025E"/>
                </a:solidFill>
              </a:rPr>
              <a:t> – Ола,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chemeClr val="tx2">
                    <a:lumMod val="50000"/>
                  </a:schemeClr>
                </a:solidFill>
              </a:rPr>
              <a:t>     специальность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«дошкольная педагогика и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 психология»,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     </a:t>
            </a:r>
            <a:r>
              <a:rPr lang="ru-RU" sz="2200" b="1" kern="0" dirty="0" smtClean="0">
                <a:solidFill>
                  <a:schemeClr val="tx2">
                    <a:lumMod val="50000"/>
                  </a:schemeClr>
                </a:solidFill>
              </a:rPr>
              <a:t>квалификация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b="1" kern="0" dirty="0" smtClean="0">
                <a:solidFill>
                  <a:srgbClr val="4A025E"/>
                </a:solidFill>
              </a:rPr>
              <a:t>«преподаватель дошкольной педагогики и психологии»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4A025E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0808" y="755576"/>
            <a:ext cx="390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СВЕДЕНИЯ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092280"/>
            <a:ext cx="6620723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b="1" kern="0" dirty="0">
                <a:solidFill>
                  <a:srgbClr val="4A025E"/>
                </a:solidFill>
              </a:rPr>
              <a:t>Стаж педагогической работы – </a:t>
            </a:r>
            <a:r>
              <a:rPr lang="ru-RU" sz="2200" b="1" kern="0" dirty="0">
                <a:solidFill>
                  <a:schemeClr val="tx2">
                    <a:lumMod val="50000"/>
                  </a:schemeClr>
                </a:solidFill>
              </a:rPr>
              <a:t>17 </a:t>
            </a:r>
            <a:r>
              <a:rPr lang="ru-RU" sz="2200" b="1" kern="0" dirty="0" smtClean="0">
                <a:solidFill>
                  <a:schemeClr val="tx2">
                    <a:lumMod val="50000"/>
                  </a:schemeClr>
                </a:solidFill>
              </a:rPr>
              <a:t>лет</a:t>
            </a:r>
            <a:endParaRPr lang="ru-RU" sz="22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b="1" kern="0" dirty="0">
                <a:solidFill>
                  <a:srgbClr val="4A025E"/>
                </a:solidFill>
                <a:ea typeface="Times New Roman" pitchFamily="18" charset="0"/>
              </a:rPr>
              <a:t>Вторая квалификационная </a:t>
            </a:r>
            <a:r>
              <a:rPr lang="ru-RU" sz="2200" b="1" kern="0" dirty="0" smtClean="0">
                <a:solidFill>
                  <a:srgbClr val="4A025E"/>
                </a:solidFill>
                <a:ea typeface="Times New Roman" pitchFamily="18" charset="0"/>
              </a:rPr>
              <a:t>категория – </a:t>
            </a:r>
            <a:r>
              <a:rPr lang="ru-RU" sz="2200" b="1" kern="0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</a:rPr>
              <a:t>28.04.2007 </a:t>
            </a:r>
            <a:r>
              <a:rPr lang="ru-RU" sz="2200" b="1" kern="0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</a:rPr>
              <a:t>г.</a:t>
            </a:r>
            <a:endParaRPr lang="ru-RU" sz="2200" b="1" dirty="0">
              <a:solidFill>
                <a:schemeClr val="tx2">
                  <a:lumMod val="50000"/>
                </a:schemeClr>
              </a:solidFill>
              <a:ea typeface="Times New Roman" pitchFamily="18" charset="0"/>
            </a:endParaRPr>
          </a:p>
          <a:p>
            <a:endParaRPr lang="ru-RU" sz="22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F:\Документы на аттестацию\Грамоты\Детские\символ 2008 рус мед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83768"/>
            <a:ext cx="183146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987" name="Picture 3" descr="F:\Документы на аттестацию\Грамоты\Детские\аваседо 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2483768"/>
            <a:ext cx="1296144" cy="1835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89" name="Picture 5" descr="F:\Документы на аттестацию\Грамоты\Детские\вора 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840" y="2483768"/>
            <a:ext cx="1282095" cy="1910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1" name="Picture 7" descr="F:\Документы на аттестацию\Грамоты\Детские\неркаги д 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3176" y="2483768"/>
            <a:ext cx="1377250" cy="2020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2" name="Picture 8" descr="F:\Документы на аттестацию\Грамоты\Детские\няч 2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8880" y="3707903"/>
            <a:ext cx="1292698" cy="1906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3" name="Picture 9" descr="F:\Документы на аттестацию\Грамоты\Детские\Русский медвежонок 2008\рус медв 08 побед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8880" y="5796136"/>
            <a:ext cx="1708634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4" name="Picture 10" descr="F:\Документы на аттестацию\Грамоты\Детские\Русский медвежонок 2008\рус мед 2008 побед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93096" y="6156176"/>
            <a:ext cx="1686330" cy="2348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6" name="Picture 12" descr="F:\Документы на аттестацию\Грамоты\Детские\Русский медвежонок 2008\рус медв 2008 побе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664" y="4860032"/>
            <a:ext cx="1705495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88" name="Picture 4" descr="F:\Документы на аттестацию\Грамоты\Детские\адер 2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9040" y="3707904"/>
            <a:ext cx="1283014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990" name="Picture 6" descr="F:\Документы на аттестацию\Грамоты\Детские\неркаги 200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9200" y="3707904"/>
            <a:ext cx="1268760" cy="1840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2981" y="8748464"/>
            <a:ext cx="111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2008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4" name="Picture 6" descr="F:\Документы на аттестацию\Грамоты\Детские\Русский медвежонок 2010\символ 2010 русс мед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5776"/>
            <a:ext cx="1556792" cy="220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9011" name="Picture 3" descr="F:\Документы на аттестацию\Грамоты\Детские\Русский медвежонок 2008\няч с 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1208" y="3131840"/>
            <a:ext cx="1224136" cy="1753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2" name="Picture 4" descr="F:\Документы на аттестацию\Грамоты\Детские\Русский медвежонок 2010\2010 русс окоро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3864" y="6660232"/>
            <a:ext cx="1224136" cy="1759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3" name="Picture 5" descr="F:\Документы на аттестацию\Грамоты\Детские\Русский медвежонок 2010\русский мед. 2010 Ядне наст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0928" y="6660232"/>
            <a:ext cx="1224136" cy="1777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5" name="Picture 7" descr="F:\Документы на аттестацию\Грамоты\Детские\Русский медвежонок 2011\адер люба 2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1088" y="6660232"/>
            <a:ext cx="1140860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6" name="Picture 8" descr="F:\Документы на аттестацию\Грамоты\Детские\Русский медвежонок 2011\Айваседо кристина 2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2776" y="6660232"/>
            <a:ext cx="1101242" cy="1753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7" name="Picture 9" descr="F:\Документы на аттестацию\Грамоты\Детские\Русский медвежонок 2011\айваседо уля 2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948264"/>
            <a:ext cx="1228271" cy="1774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8" name="Picture 10" descr="F:\Документы на аттестацию\Грамоты\Детские\Русский медвежонок 2011\вануйто руслан 2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3096" y="2627784"/>
            <a:ext cx="1157353" cy="1764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2" name="Picture 14" descr="F:\Документы на аттестацию\Грамоты\Детские\Русский медвежонок 2011\салигндер всеволод 2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6872" y="2627784"/>
            <a:ext cx="1132686" cy="1733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4" name="Picture 16" descr="F:\Документы на аттестацию\Грамоты\Детские\Русский медвежонок 2011\тер нина 20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96752" y="3059832"/>
            <a:ext cx="1195392" cy="1860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5" name="Picture 17" descr="F:\Документы на аттестацию\Грамоты\Детские\Русский медвежонок 2011\хэно павел 20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788024"/>
            <a:ext cx="1234269" cy="1849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6" name="Picture 18" descr="F:\Документы на аттестацию\Грамоты\Детские\Русский медвежонок 2011\яптик виктор 2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2976" y="3131840"/>
            <a:ext cx="1296144" cy="18683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3" name="Picture 15" descr="F:\Документы на аттестацию\Грамоты\Детские\Русский медвежонок 2011\сегой иван 201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12776" y="4644008"/>
            <a:ext cx="1194970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1" name="Picture 13" descr="F:\Документы на аттестацию\Грамоты\Детские\Русский медвежонок 2011\пяк алексей 201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2936" y="4644008"/>
            <a:ext cx="1156482" cy="1767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20" name="Picture 12" descr="F:\Документы на аттестацию\Грамоты\Детские\Русский медвежонок 2011\окорокова даша 201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93096" y="4644008"/>
            <a:ext cx="1163880" cy="1828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9019" name="Picture 11" descr="F:\Документы на аттестацию\Грамоты\Детские\Русский медвежонок 2011\няч андрей 201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22597" y="4644008"/>
            <a:ext cx="1135403" cy="1813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491365" y="8748464"/>
            <a:ext cx="21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2010 – 2011 </a:t>
            </a:r>
            <a:r>
              <a:rPr lang="ru-RU" sz="2000" b="1" dirty="0" err="1" smtClean="0">
                <a:solidFill>
                  <a:schemeClr val="bg1"/>
                </a:solidFill>
              </a:rPr>
              <a:t>уч</a:t>
            </a:r>
            <a:r>
              <a:rPr lang="ru-RU" sz="2000" b="1" dirty="0" smtClean="0">
                <a:solidFill>
                  <a:schemeClr val="bg1"/>
                </a:solidFill>
              </a:rPr>
              <a:t>.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9492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42" name="Picture 10" descr="F:\Документы на аттестацию\Грамоты\Детские\Снайл 2008\снайл эрудиты 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120" y="1979712"/>
            <a:ext cx="1481374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41" name="Picture 9" descr="F:\Документы на аттестацию\Грамоты\Детские\Снайл 2008\снайл няч 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832" y="3923928"/>
            <a:ext cx="1463654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39" name="Picture 7" descr="F:\Документы на аттестацию\Грамоты\Детские\Снайл 2008\снайл айваседо 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024" y="3923928"/>
            <a:ext cx="1484435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4" descr="logo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23728"/>
            <a:ext cx="1698625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4" name="Picture 2" descr="F:\Документы на аттестацию\Грамоты\Детские\Снайл 2008\снайл 08 турнир эруди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3847" y="3923928"/>
            <a:ext cx="1474153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35" name="Picture 3" descr="F:\Документы на аттестацию\Грамоты\Детские\Снайл 2008\снайл 08 эрудит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0928" y="6300192"/>
            <a:ext cx="1474819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36" name="Picture 4" descr="F:\Документы на аттестацию\Грамоты\Детские\Снайл 2008\снайл 2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648" y="3851920"/>
            <a:ext cx="1512168" cy="2150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37" name="Picture 5" descr="F:\Документы на аттестацию\Грамоты\Детские\Снайл 2008\снайл 2008-2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9120" y="6300192"/>
            <a:ext cx="1414676" cy="2267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38" name="Picture 6" descr="F:\Документы на аттестацию\Грамоты\Детские\Снайл 2008\снайл адер 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2736" y="6300192"/>
            <a:ext cx="1467544" cy="2251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0043" name="Picture 11" descr="F:\Документы на аттестацию\Грамоты\Детские\Снайл 2011\снайл 20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2856" y="2051720"/>
            <a:ext cx="2160240" cy="1526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436863" y="8748464"/>
            <a:ext cx="226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2008  год,   2011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2280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F:\Документы на аттестацию\Грамоты\Детские\УрФо 2011-2012\адер лю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1008" y="3779912"/>
            <a:ext cx="1397995" cy="2023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1059" name="Picture 3" descr="F:\Документы на аттестацию\Грамоты\Детские\УрФо 2011-2012\няч андр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192" y="2699792"/>
            <a:ext cx="1406862" cy="2080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1060" name="Picture 4" descr="F:\Документы на аттестацию\Грамоты\Детские\УрФо 2011-2012\пяк алекс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4824" y="2771800"/>
            <a:ext cx="1404040" cy="20162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1061" name="Picture 5" descr="F:\Документы на аттестацию\Грамоты\Детские\УрФо 2011-2012\тер н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57" y="5004048"/>
            <a:ext cx="1462256" cy="2112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1062" name="Picture 6" descr="F:\Документы на аттестацию\Грамоты\Детские\кенгуру 2010 Ядне наст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2896" y="6156176"/>
            <a:ext cx="1542340" cy="2264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2" descr="Новый рисуно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7152" y="6228184"/>
            <a:ext cx="142398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RUK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71800"/>
            <a:ext cx="1496723" cy="125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012980" y="8748464"/>
            <a:ext cx="111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2012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5775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F:\Документы на аттестацию\Грамоты\Детские\Уникум 2012\Айваседо Кристин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2627784"/>
            <a:ext cx="1903645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4131" name="Picture 3" descr="F:\Документы на аттестацию\Грамоты\Детские\Уникум 2012\Айваседо Ульян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128" y="2627784"/>
            <a:ext cx="1872208" cy="26202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4132" name="Picture 4" descr="F:\Документы на аттестацию\Грамоты\Детские\Уникум 2012\Вануйто Руслан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5508104"/>
            <a:ext cx="1872208" cy="2620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4133" name="Picture 5" descr="F:\Документы на аттестацию\Грамоты\Детские\Уникум 2012\Няч Андрей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1128" y="5508103"/>
            <a:ext cx="1899592" cy="2658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4134" name="Picture 6" descr="F:\Документы на аттестацию\Грамоты\Детские\Уникум 2012\Окорокова Дарья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2896" y="5004048"/>
            <a:ext cx="1903645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7" descr="Мир конкурс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0888" y="3059832"/>
            <a:ext cx="2079625" cy="135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12981" y="8748464"/>
            <a:ext cx="1117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2012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48510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Гениус Логик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904" y="5076056"/>
            <a:ext cx="2114550" cy="98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2082" name="Picture 2" descr="F:\Документы на аттестацию\Грамоты\Детские\гениус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7" y="2555776"/>
            <a:ext cx="3519009" cy="2452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2083" name="Picture 3" descr="F:\Документы на аттестацию\Грамоты\Детские\гениус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968" y="6084167"/>
            <a:ext cx="3312368" cy="2326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18752" y="8748464"/>
            <a:ext cx="110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2011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70370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Документы на аттестацию\Грамоты\Детские\ЭМУ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2771800"/>
            <a:ext cx="1656184" cy="23745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7" descr="F:\Документы на аттестацию\Грамоты\Детские\Совенок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5024" y="2915816"/>
            <a:ext cx="2520280" cy="1762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3106" name="Picture 2" descr="F:\Документы на аттестацию\Грамоты\Детские\Окорокова даша 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5724128"/>
            <a:ext cx="3167314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3107" name="Picture 3" descr="F:\Документы на аттестацию\Грамоты\Детские\творч ядне настя 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7072" y="5148064"/>
            <a:ext cx="2042438" cy="2929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1739" y="8748464"/>
            <a:ext cx="176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2010 - 2011  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9287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0" y="2123728"/>
          <a:ext cx="6858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260648" y="5652120"/>
          <a:ext cx="6597352" cy="349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40968" y="860444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2008 - 2012 год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9552"/>
            <a:ext cx="6843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РЕЗУЛЬТАТЫ </a:t>
            </a:r>
          </a:p>
          <a:p>
            <a:pPr algn="ctr"/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3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C:\Documents and Settings\alenapavlovna\Рабочий стол\SDC1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6952" y="3851920"/>
            <a:ext cx="3436640" cy="2577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987" name="Picture 3" descr="C:\Documents and Settings\alenapavlovna\Рабочий стол\DSCF0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868144"/>
            <a:ext cx="3136874" cy="2756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-352948" y="827584"/>
            <a:ext cx="72109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«Если учитель имеет только любовь к делу, </a:t>
            </a:r>
          </a:p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он будет хороший учитель.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Если учитель имеет только любовь к ученику,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как отец, он будет лучше того учителя,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который прочел все книги, но не имеет любви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ни к делу, ни к ученикам.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Если учитель соединяет в себе любовь к делу и к ученикам,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он – совершенный  учитель».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Л.Н.Толстой.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8152" y="683568"/>
            <a:ext cx="5698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ПОВЫШЕНИЕ КВАЛИФИКАЦИИ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3" name="Picture 1" descr="C:\Documents and Settings\alenapavlovna\Рабочий стол\Документы на аттестацию\Грамоты\Мои\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1763688"/>
            <a:ext cx="3180415" cy="222696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3554" name="Picture 2" descr="C:\Documents and Settings\alenapavlovna\Рабочий стол\Документы на аттестацию\Грамоты\Мои\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3016" y="4139952"/>
            <a:ext cx="3023663" cy="21628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570" y="4524099"/>
            <a:ext cx="3429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rgbClr val="4A025E"/>
                </a:solidFill>
              </a:rPr>
              <a:t>2009 год –</a:t>
            </a:r>
          </a:p>
          <a:p>
            <a:pPr algn="r"/>
            <a:r>
              <a:rPr lang="ru-RU" b="1" dirty="0" smtClean="0">
                <a:solidFill>
                  <a:srgbClr val="4A025E"/>
                </a:solidFill>
              </a:rPr>
              <a:t>ПУ «Первое сентября» и ФПО МГУ </a:t>
            </a:r>
          </a:p>
          <a:p>
            <a:pPr algn="r"/>
            <a:r>
              <a:rPr lang="ru-RU" b="1" dirty="0" smtClean="0">
                <a:solidFill>
                  <a:srgbClr val="4A025E"/>
                </a:solidFill>
              </a:rPr>
              <a:t>им. М.В. Ломоносова, г. Москва</a:t>
            </a:r>
          </a:p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 теме «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Здоровьесберегающая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школа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4984" y="1979712"/>
            <a:ext cx="3429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 </a:t>
            </a:r>
            <a:r>
              <a:rPr lang="ru-RU" b="1" dirty="0" smtClean="0">
                <a:solidFill>
                  <a:srgbClr val="4A025E"/>
                </a:solidFill>
              </a:rPr>
              <a:t>2008 </a:t>
            </a:r>
            <a:r>
              <a:rPr lang="ru-RU" b="1" dirty="0">
                <a:solidFill>
                  <a:srgbClr val="4A025E"/>
                </a:solidFill>
              </a:rPr>
              <a:t>год </a:t>
            </a:r>
            <a:r>
              <a:rPr lang="ru-RU" b="1" dirty="0" smtClean="0">
                <a:solidFill>
                  <a:srgbClr val="4A025E"/>
                </a:solidFill>
              </a:rPr>
              <a:t>–</a:t>
            </a:r>
          </a:p>
          <a:p>
            <a:pPr algn="r"/>
            <a:r>
              <a:rPr lang="ru-RU" b="1" dirty="0" smtClean="0">
                <a:solidFill>
                  <a:srgbClr val="4A025E"/>
                </a:solidFill>
              </a:rPr>
              <a:t> </a:t>
            </a:r>
            <a:r>
              <a:rPr lang="ru-RU" b="1" dirty="0">
                <a:solidFill>
                  <a:srgbClr val="4A025E"/>
                </a:solidFill>
              </a:rPr>
              <a:t>ГОУ ДПО «ЯНОИПКРО», </a:t>
            </a:r>
            <a:endParaRPr lang="ru-RU" b="1" dirty="0" smtClean="0">
              <a:solidFill>
                <a:srgbClr val="4A025E"/>
              </a:solidFill>
            </a:endParaRPr>
          </a:p>
          <a:p>
            <a:pPr algn="r"/>
            <a:r>
              <a:rPr lang="ru-RU" b="1" dirty="0" smtClean="0">
                <a:solidFill>
                  <a:srgbClr val="4A025E"/>
                </a:solidFill>
              </a:rPr>
              <a:t>г</a:t>
            </a:r>
            <a:r>
              <a:rPr lang="ru-RU" b="1" dirty="0">
                <a:solidFill>
                  <a:srgbClr val="4A025E"/>
                </a:solidFill>
              </a:rPr>
              <a:t>. Салехард</a:t>
            </a:r>
          </a:p>
          <a:p>
            <a:pPr algn="r"/>
            <a:r>
              <a:rPr lang="ru-RU" dirty="0"/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 теме «Вариативные системы начального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образования,</a:t>
            </a: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УМК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«Школа России».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3929" y="6732240"/>
            <a:ext cx="3429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rgbClr val="4A025E"/>
                </a:solidFill>
              </a:rPr>
              <a:t>2011 </a:t>
            </a:r>
            <a:r>
              <a:rPr lang="ru-RU" b="1" dirty="0">
                <a:solidFill>
                  <a:srgbClr val="4A025E"/>
                </a:solidFill>
              </a:rPr>
              <a:t>год – </a:t>
            </a:r>
            <a:endParaRPr lang="ru-RU" b="1" dirty="0" smtClean="0">
              <a:solidFill>
                <a:srgbClr val="4A025E"/>
              </a:solidFill>
            </a:endParaRPr>
          </a:p>
          <a:p>
            <a:pPr algn="r"/>
            <a:r>
              <a:rPr lang="ru-RU" b="1" dirty="0" smtClean="0">
                <a:solidFill>
                  <a:srgbClr val="4A025E"/>
                </a:solidFill>
              </a:rPr>
              <a:t>АНО </a:t>
            </a:r>
            <a:r>
              <a:rPr lang="ru-RU" b="1" dirty="0">
                <a:solidFill>
                  <a:srgbClr val="4A025E"/>
                </a:solidFill>
              </a:rPr>
              <a:t>«Центр </a:t>
            </a:r>
            <a:r>
              <a:rPr lang="ru-RU" b="1" dirty="0" smtClean="0">
                <a:solidFill>
                  <a:srgbClr val="4A025E"/>
                </a:solidFill>
              </a:rPr>
              <a:t>развития молодежи</a:t>
            </a:r>
            <a:r>
              <a:rPr lang="ru-RU" b="1" dirty="0">
                <a:solidFill>
                  <a:srgbClr val="4A025E"/>
                </a:solidFill>
              </a:rPr>
              <a:t>», </a:t>
            </a:r>
          </a:p>
          <a:p>
            <a:pPr algn="r"/>
            <a:r>
              <a:rPr lang="ru-RU" b="1" dirty="0">
                <a:solidFill>
                  <a:srgbClr val="4A025E"/>
                </a:solidFill>
              </a:rPr>
              <a:t>г. Екатеринбург</a:t>
            </a:r>
            <a:r>
              <a:rPr lang="ru-RU" dirty="0">
                <a:solidFill>
                  <a:srgbClr val="4A025E"/>
                </a:solidFill>
              </a:rPr>
              <a:t> </a:t>
            </a:r>
            <a:endParaRPr lang="ru-RU" dirty="0" smtClean="0">
              <a:solidFill>
                <a:srgbClr val="4A025E"/>
              </a:solidFill>
            </a:endParaRP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теме «Стандарты второго </a:t>
            </a:r>
          </a:p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поколения».</a:t>
            </a:r>
          </a:p>
        </p:txBody>
      </p:sp>
      <p:pic>
        <p:nvPicPr>
          <p:cNvPr id="14338" name="Picture 2" descr="D:\Учитель\Desktop\сканиро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152" y="6003354"/>
            <a:ext cx="1917887" cy="272522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465" y="683568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29" name="Picture 1" descr="C:\Documents and Settings\alenapavlovna\Рабочий стол\Документы на аттестацию\Грамоты\Мои\благодарственное письмо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1619672"/>
            <a:ext cx="3093956" cy="43810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2530" name="Picture 2" descr="C:\Documents and Settings\alenapavlovna\Рабочий стол\Документы на аттестацию\Грамоты\Мои\глава села 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3016" y="3995936"/>
            <a:ext cx="3057997" cy="4427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9427" y="6156176"/>
            <a:ext cx="3047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Благодарственное письмо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Главы </a:t>
            </a:r>
            <a:r>
              <a:rPr lang="ru-RU" sz="2000" b="1" dirty="0" err="1" smtClean="0">
                <a:solidFill>
                  <a:srgbClr val="002060"/>
                </a:solidFill>
              </a:rPr>
              <a:t>Пуровского</a:t>
            </a:r>
            <a:r>
              <a:rPr lang="ru-RU" sz="2000" b="1" dirty="0" smtClean="0">
                <a:solidFill>
                  <a:srgbClr val="002060"/>
                </a:solidFill>
              </a:rPr>
              <a:t> района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2010г.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38" y="2840251"/>
            <a:ext cx="23663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Почетная грамота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Главы села Самбург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2010г.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465" y="683568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5" name="Picture 1" descr="C:\Documents and Settings\alenapavlovna\Рабочий стол\Документы на аттестацию\Грамоты\Мои\за 15 лет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1619672"/>
            <a:ext cx="2996705" cy="4319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1506" name="Picture 2" descr="C:\Documents and Settings\alenapavlovna\Рабочий стол\Документы на аттестацию\Грамоты\Мои\фестиваль 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761" y="4067944"/>
            <a:ext cx="3126934" cy="4392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553" y="6156176"/>
            <a:ext cx="3347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Грамота с 15-летием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педагогической деятельности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2009г.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292" y="2627784"/>
            <a:ext cx="3241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Благодарность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 подготовку участников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фестиваля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 80-летнему юбилею ЯНАО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465" y="683568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1" name="Picture 1" descr="C:\Documents and Settings\alenapavlovna\Рабочий стол\Документы на аттестацию\Грамоты\Мои\КОНКУРС КАБИНЕТОВ\2005-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7664"/>
            <a:ext cx="2460594" cy="3533354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0482" name="Picture 2" descr="C:\Documents and Settings\alenapavlovna\Рабочий стол\Документы на аттестацию\Грамоты\Мои\КОНКУРС КАБИНЕТОВ\2007-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096" y="1547664"/>
            <a:ext cx="2564904" cy="368798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0483" name="Picture 3" descr="C:\Documents and Settings\alenapavlovna\Рабочий стол\Документы на аттестацию\Грамоты\Мои\КОНКУРС КАБИНЕТОВ\2009-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4860032"/>
            <a:ext cx="2551671" cy="3600400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0484" name="Picture 4" descr="C:\Documents and Settings\alenapavlovna\Рабочий стол\Документы на аттестацию\Грамоты\Мои\КОНКУРС КАБИНЕТОВ\2010-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008" y="4860032"/>
            <a:ext cx="2549332" cy="3600400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82157" y="1979712"/>
            <a:ext cx="1489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Конкурс </a:t>
            </a:r>
          </a:p>
          <a:p>
            <a:pPr algn="ctr"/>
            <a:r>
              <a:rPr lang="ru-RU" sz="2400" b="1" dirty="0" smtClean="0"/>
              <a:t>учебных </a:t>
            </a:r>
          </a:p>
          <a:p>
            <a:pPr algn="ctr"/>
            <a:r>
              <a:rPr lang="ru-RU" sz="2400" b="1" dirty="0" smtClean="0"/>
              <a:t>кабинетов</a:t>
            </a:r>
            <a:endParaRPr lang="ru-RU" sz="2400" b="1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465" y="683568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7" name="Picture 1" descr="C:\Documents and Settings\alenapavlovna\Рабочий стол\Документы на аттестацию\Грамоты\Мои\уникум 2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524" y="2123728"/>
            <a:ext cx="1986531" cy="28239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1" descr="C:\Documents and Settings\alenapavlovna\Рабочий стол\Документы на аттестацию\Грамоты\Мои\ЦРО 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00" y="1619672"/>
            <a:ext cx="1987529" cy="2823957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Picture 1" descr="C:\Documents and Settings\alenapavlovna\Рабочий стол\Документы на аттестацию\Грамоты\Мои\ЭМУ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136" y="1619672"/>
            <a:ext cx="2008443" cy="2850226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6" name="Picture 1" descr="C:\Documents and Settings\alenapavlovna\Рабочий стол\Документы на аттестацию\Грамоты\Мои\снайл 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6525">
            <a:off x="1052736" y="5335598"/>
            <a:ext cx="2019228" cy="287078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7" name="Picture 1" descr="C:\Documents and Settings\alenapavlovna\Рабочий стол\Документы на аттестацию\Грамоты\Мои\Русский медвежонок 2010-2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9457">
            <a:off x="3653049" y="5335598"/>
            <a:ext cx="2000173" cy="289927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465" y="683568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1557922"/>
              </p:ext>
            </p:extLst>
          </p:nvPr>
        </p:nvGraphicFramePr>
        <p:xfrm>
          <a:off x="692696" y="1668541"/>
          <a:ext cx="2304256" cy="3238779"/>
        </p:xfrm>
        <a:graphic>
          <a:graphicData uri="http://schemas.openxmlformats.org/presentationml/2006/ole">
            <p:oleObj spid="_x0000_s13329" name="Document" r:id="rId3" imgW="7306968" imgH="10272660" progId="Word.Document.8">
              <p:embed/>
            </p:oleObj>
          </a:graphicData>
        </a:graphic>
      </p:graphicFrame>
      <p:pic>
        <p:nvPicPr>
          <p:cNvPr id="4" name="Picture 1" descr="C:\Documents and Settings\alenapavlovna\Рабочий стол\Документы на аттестацию\Грамоты\Мои\завуч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3188" y="1691679"/>
            <a:ext cx="2298887" cy="3240361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13326" name="Picture 14" descr="F:\Документы на аттестацию\Грамоты\Мои\1 место Ювен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864" y="5148064"/>
            <a:ext cx="2304256" cy="3328370"/>
          </a:xfrm>
          <a:prstGeom prst="rect">
            <a:avLst/>
          </a:prstGeom>
          <a:noFill/>
          <a:ln w="28575">
            <a:solidFill>
              <a:srgbClr val="4A025E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864" y="683568"/>
            <a:ext cx="2829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5416711"/>
              </p:ext>
            </p:extLst>
          </p:nvPr>
        </p:nvGraphicFramePr>
        <p:xfrm>
          <a:off x="620688" y="1835696"/>
          <a:ext cx="5688632" cy="52115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54511"/>
                <a:gridCol w="3034121"/>
              </a:tblGrid>
              <a:tr h="28803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публикации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63305" marR="63305" marT="66040" marB="6604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Издание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63305" marR="63305" marT="66040" marB="66040" horzOverflow="overflow"/>
                </a:tc>
              </a:tr>
              <a:tr h="2925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2009-2010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учебный год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7607"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Интегрированный урок в 1 классе</a:t>
                      </a:r>
                    </a:p>
                    <a:p>
                      <a:r>
                        <a:rPr lang="ru-RU" sz="1200" kern="1200" dirty="0" smtClean="0"/>
                        <a:t>(литературное чтение, музыка, художественное творчество)</a:t>
                      </a:r>
                    </a:p>
                    <a:p>
                      <a:r>
                        <a:rPr lang="ru-RU" sz="1200" kern="1200" dirty="0" smtClean="0"/>
                        <a:t>М. Пришвин. «Предмайское утро»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«Из опыта работы учителей </a:t>
                      </a:r>
                      <a:r>
                        <a:rPr lang="ru-RU" sz="1200" dirty="0" err="1" smtClean="0"/>
                        <a:t>Пуровского</a:t>
                      </a:r>
                      <a:r>
                        <a:rPr lang="ru-RU" sz="1200" dirty="0" smtClean="0"/>
                        <a:t> района». Сборник </a:t>
                      </a:r>
                      <a:r>
                        <a:rPr lang="ru-RU" sz="1200" dirty="0"/>
                        <a:t>методических </a:t>
                      </a:r>
                      <a:r>
                        <a:rPr lang="ru-RU" sz="1200" dirty="0" smtClean="0"/>
                        <a:t>материалов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Книга 10.Тарко-Сале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smtClean="0"/>
                        <a:t>2010 </a:t>
                      </a:r>
                      <a:r>
                        <a:rPr lang="ru-RU" sz="1200" dirty="0"/>
                        <a:t>год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Тесты к урокам окружающего мира</a:t>
                      </a:r>
                    </a:p>
                    <a:p>
                      <a:r>
                        <a:rPr lang="ru-RU" sz="1200" kern="1200" dirty="0" smtClean="0"/>
                        <a:t> (3 класс) (учебник А. А. Плешакова</a:t>
                      </a:r>
                    </a:p>
                    <a:p>
                      <a:r>
                        <a:rPr lang="ru-RU" sz="1200" kern="1200" dirty="0" smtClean="0"/>
                        <a:t> «Мир вокруг нас»)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«Из опыта работы учителей </a:t>
                      </a:r>
                      <a:r>
                        <a:rPr lang="ru-RU" sz="1200" dirty="0" err="1" smtClean="0"/>
                        <a:t>Пуровского</a:t>
                      </a:r>
                      <a:r>
                        <a:rPr lang="ru-RU" sz="1200" dirty="0" smtClean="0"/>
                        <a:t> района». Сборник методических материалов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Книга 10.Тарко-Сале, 2010 год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432048">
                <a:tc>
                  <a:txBody>
                    <a:bodyPr/>
                    <a:lstStyle/>
                    <a:p>
                      <a:pPr lvl="0"/>
                      <a:r>
                        <a:rPr lang="ru-RU" sz="1200" kern="1200" dirty="0" smtClean="0"/>
                        <a:t>Поиграем, посчитаем. 1 класс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Сайт в Интернете «Педагогический мир»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kern="1200" dirty="0" smtClean="0">
                          <a:hlinkClick r:id="rId2"/>
                        </a:rPr>
                        <a:t>http://pedmir.ru/viewdoc.php?id=12152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499294">
                <a:tc>
                  <a:txBody>
                    <a:bodyPr/>
                    <a:lstStyle/>
                    <a:p>
                      <a:pPr lvl="0"/>
                      <a:r>
                        <a:rPr lang="ru-RU" sz="1200" kern="1200" dirty="0" smtClean="0"/>
                        <a:t>Русская азбука. 1 класс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Сайт в Интернете «Педагогический мир»</a:t>
                      </a:r>
                      <a:r>
                        <a:rPr lang="ru-RU" sz="1200" u="sng" kern="1200" dirty="0" smtClean="0">
                          <a:hlinkClick r:id="rId3"/>
                        </a:rPr>
                        <a:t> http://pedmir.ru/viewdoc.php?id=12154</a:t>
                      </a:r>
                      <a:r>
                        <a:rPr lang="ru-RU" sz="1200" kern="1200" dirty="0" smtClean="0"/>
                        <a:t>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</a:tr>
              <a:tr h="436810">
                <a:tc>
                  <a:txBody>
                    <a:bodyPr/>
                    <a:lstStyle/>
                    <a:p>
                      <a:pPr lvl="0"/>
                      <a:r>
                        <a:rPr lang="ru-RU" sz="1200" kern="1200" dirty="0" smtClean="0"/>
                        <a:t>Числа от 1 до 5. Математика. 1 класс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 в Интернете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4"/>
                        </a:rPr>
                        <a:t>http://www.rusedu.ru/member4112.html</a:t>
                      </a:r>
                      <a:r>
                        <a:rPr lang="ru-RU" sz="1200" kern="1200" dirty="0" smtClean="0"/>
                        <a:t> </a:t>
                      </a:r>
                      <a:r>
                        <a:rPr lang="ru-RU" sz="1200" dirty="0" smtClean="0"/>
                        <a:t> </a:t>
                      </a:r>
                      <a:endParaRPr lang="ru-RU" sz="12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2880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2010-2011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учебный год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Дидактический</a:t>
                      </a:r>
                      <a:r>
                        <a:rPr lang="ru-RU" sz="1200" baseline="0" dirty="0" smtClean="0"/>
                        <a:t> материал по окружающему миру. 4 класс.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</a:t>
                      </a:r>
                      <a:r>
                        <a:rPr lang="ru-RU" sz="1200" baseline="0" dirty="0" smtClean="0"/>
                        <a:t> в Интернете «</a:t>
                      </a:r>
                      <a:r>
                        <a:rPr lang="ru-RU" sz="1200" baseline="0" dirty="0" err="1" smtClean="0"/>
                        <a:t>Интерника</a:t>
                      </a:r>
                      <a:r>
                        <a:rPr lang="ru-RU" sz="1200" baseline="0" dirty="0" smtClean="0"/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5"/>
                        </a:rPr>
                        <a:t>http://internika.org/works-kap73/didakticheskii-material-po-okruzhayushchemu-miru-4-klass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Букварь. 1 класс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 в Интернете «Учительский портал»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6"/>
                        </a:rPr>
                        <a:t>http://www.uchportal.ru/load/47-1-0-22359</a:t>
                      </a:r>
                      <a:r>
                        <a:rPr lang="ru-RU" sz="1200" kern="1200" dirty="0" smtClean="0"/>
                        <a:t> 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/>
                        <a:t>«М</a:t>
                      </a:r>
                      <a:r>
                        <a:rPr lang="ru-RU" sz="1200" dirty="0" smtClean="0"/>
                        <a:t>ы за здоровый образ жизни».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Внеклассное</a:t>
                      </a:r>
                      <a:r>
                        <a:rPr lang="ru-RU" sz="1200" baseline="0" dirty="0" smtClean="0"/>
                        <a:t> мероприятие.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 в Интернете «Учительский портал»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7"/>
                        </a:rPr>
                        <a:t>http://www.uchportal.ru/load/119-1-0-21602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4620435"/>
              </p:ext>
            </p:extLst>
          </p:nvPr>
        </p:nvGraphicFramePr>
        <p:xfrm>
          <a:off x="620688" y="7020272"/>
          <a:ext cx="5688632" cy="103021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54511"/>
                <a:gridCol w="3034121"/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"Таблица </a:t>
                      </a:r>
                      <a:r>
                        <a:rPr lang="ru-RU" sz="1200" kern="1200" dirty="0" err="1" smtClean="0"/>
                        <a:t>Шульте</a:t>
                      </a:r>
                      <a:r>
                        <a:rPr lang="ru-RU" sz="1200" kern="1200" dirty="0" smtClean="0"/>
                        <a:t>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Пособие для расширения поля зрения"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 в Интернете «Учительский портал»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8"/>
                        </a:rPr>
                        <a:t>http://www.uchportal.ru/load/47-1-0-21512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Интегрированный урок. Русская азбука.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М. Пришвин «Предмайское утро».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1 класс.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4765" marB="247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Сайт в Интернете «Педагогическая газета»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sng" kern="1200" dirty="0" smtClean="0">
                          <a:hlinkClick r:id="rId9"/>
                        </a:rPr>
                        <a:t>http://pedgazeta.ru/viewdoc.php?id=6437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50" marR="57150" marT="24765" marB="24765"/>
                </a:tc>
              </a:tr>
            </a:tbl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удия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mpany Handbook">
  <a:themeElements>
    <a:clrScheme name="1_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1_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3">
  <a:themeElements>
    <a:clrScheme name="1_Company Meeting 10">
      <a:dk1>
        <a:srgbClr val="424262"/>
      </a:dk1>
      <a:lt1>
        <a:srgbClr val="FFFFFF"/>
      </a:lt1>
      <a:dk2>
        <a:srgbClr val="333399"/>
      </a:dk2>
      <a:lt2>
        <a:srgbClr val="A4AEC2"/>
      </a:lt2>
      <a:accent1>
        <a:srgbClr val="B1C7E7"/>
      </a:accent1>
      <a:accent2>
        <a:srgbClr val="494983"/>
      </a:accent2>
      <a:accent3>
        <a:srgbClr val="FFFFFF"/>
      </a:accent3>
      <a:accent4>
        <a:srgbClr val="373753"/>
      </a:accent4>
      <a:accent5>
        <a:srgbClr val="D5E0F1"/>
      </a:accent5>
      <a:accent6>
        <a:srgbClr val="414176"/>
      </a:accent6>
      <a:hlink>
        <a:srgbClr val="142A32"/>
      </a:hlink>
      <a:folHlink>
        <a:srgbClr val="3E688E"/>
      </a:folHlink>
    </a:clrScheme>
    <a:fontScheme name="1_Company Meeting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Meeting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6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Meeting 7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8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977B35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9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10">
        <a:dk1>
          <a:srgbClr val="424262"/>
        </a:dk1>
        <a:lt1>
          <a:srgbClr val="FFFFFF"/>
        </a:lt1>
        <a:dk2>
          <a:srgbClr val="333399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15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Тема2">
  <a:themeElements>
    <a:clrScheme name="Студия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Неоновая реклама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0099"/>
      </a:hlink>
      <a:folHlink>
        <a:srgbClr val="0099CC"/>
      </a:folHlink>
    </a:clrScheme>
    <a:fontScheme name="Неоновая реклам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Company Handbook">
  <a:themeElements>
    <a:clrScheme name="1_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1_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Тема22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Неоновая реклама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0099"/>
      </a:hlink>
      <a:folHlink>
        <a:srgbClr val="0099CC"/>
      </a:folHlink>
    </a:clrScheme>
    <a:fontScheme name="Неоновая реклам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Уровень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Тема3">
  <a:themeElements>
    <a:clrScheme name="1_Company Meeting 10">
      <a:dk1>
        <a:srgbClr val="424262"/>
      </a:dk1>
      <a:lt1>
        <a:srgbClr val="FFFFFF"/>
      </a:lt1>
      <a:dk2>
        <a:srgbClr val="333399"/>
      </a:dk2>
      <a:lt2>
        <a:srgbClr val="A4AEC2"/>
      </a:lt2>
      <a:accent1>
        <a:srgbClr val="B1C7E7"/>
      </a:accent1>
      <a:accent2>
        <a:srgbClr val="494983"/>
      </a:accent2>
      <a:accent3>
        <a:srgbClr val="FFFFFF"/>
      </a:accent3>
      <a:accent4>
        <a:srgbClr val="373753"/>
      </a:accent4>
      <a:accent5>
        <a:srgbClr val="D5E0F1"/>
      </a:accent5>
      <a:accent6>
        <a:srgbClr val="414176"/>
      </a:accent6>
      <a:hlink>
        <a:srgbClr val="142A32"/>
      </a:hlink>
      <a:folHlink>
        <a:srgbClr val="3E688E"/>
      </a:folHlink>
    </a:clrScheme>
    <a:fontScheme name="1_Company Meeting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Meeting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6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Meeting 7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8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977B35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9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10">
        <a:dk1>
          <a:srgbClr val="424262"/>
        </a:dk1>
        <a:lt1>
          <a:srgbClr val="FFFFFF"/>
        </a:lt1>
        <a:dk2>
          <a:srgbClr val="333399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mpany Handbook">
  <a:themeElements>
    <a:clrScheme name="1_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1_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3">
  <a:themeElements>
    <a:clrScheme name="1_Company Meeting 10">
      <a:dk1>
        <a:srgbClr val="424262"/>
      </a:dk1>
      <a:lt1>
        <a:srgbClr val="FFFFFF"/>
      </a:lt1>
      <a:dk2>
        <a:srgbClr val="333399"/>
      </a:dk2>
      <a:lt2>
        <a:srgbClr val="A4AEC2"/>
      </a:lt2>
      <a:accent1>
        <a:srgbClr val="B1C7E7"/>
      </a:accent1>
      <a:accent2>
        <a:srgbClr val="494983"/>
      </a:accent2>
      <a:accent3>
        <a:srgbClr val="FFFFFF"/>
      </a:accent3>
      <a:accent4>
        <a:srgbClr val="373753"/>
      </a:accent4>
      <a:accent5>
        <a:srgbClr val="D5E0F1"/>
      </a:accent5>
      <a:accent6>
        <a:srgbClr val="414176"/>
      </a:accent6>
      <a:hlink>
        <a:srgbClr val="142A32"/>
      </a:hlink>
      <a:folHlink>
        <a:srgbClr val="3E688E"/>
      </a:folHlink>
    </a:clrScheme>
    <a:fontScheme name="1_Company Meeting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ny Meeting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6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ny Meeting 7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8">
        <a:dk1>
          <a:srgbClr val="333399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2A2A82"/>
        </a:accent4>
        <a:accent5>
          <a:srgbClr val="D9DBC6"/>
        </a:accent5>
        <a:accent6>
          <a:srgbClr val="5C5C8A"/>
        </a:accent6>
        <a:hlink>
          <a:srgbClr val="977B35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9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ny Meeting 10">
        <a:dk1>
          <a:srgbClr val="424262"/>
        </a:dk1>
        <a:lt1>
          <a:srgbClr val="FFFFFF"/>
        </a:lt1>
        <a:dk2>
          <a:srgbClr val="333399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142A32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24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10">
  <a:themeElements>
    <a:clrScheme name="Студия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Неоновая реклама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0099"/>
      </a:hlink>
      <a:folHlink>
        <a:srgbClr val="0099CC"/>
      </a:folHlink>
    </a:clrScheme>
    <a:fontScheme name="Неоновая реклам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1709</TotalTime>
  <Words>999</Words>
  <Application>Microsoft Office PowerPoint</Application>
  <PresentationFormat>Экран (4:3)</PresentationFormat>
  <Paragraphs>219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51" baseType="lpstr">
      <vt:lpstr>шаблон</vt:lpstr>
      <vt:lpstr>Неоновая реклама</vt:lpstr>
      <vt:lpstr>Company Handbook</vt:lpstr>
      <vt:lpstr>1_Company Handbook</vt:lpstr>
      <vt:lpstr>Тема3</vt:lpstr>
      <vt:lpstr>Тема24</vt:lpstr>
      <vt:lpstr>Тема10</vt:lpstr>
      <vt:lpstr>1_Неоновая реклама</vt:lpstr>
      <vt:lpstr>2_Company Handbook</vt:lpstr>
      <vt:lpstr>3_Company Handbook</vt:lpstr>
      <vt:lpstr>1_Тема3</vt:lpstr>
      <vt:lpstr>Тема15</vt:lpstr>
      <vt:lpstr>Клен</vt:lpstr>
      <vt:lpstr>1_Тема2</vt:lpstr>
      <vt:lpstr>2_Неоновая реклама</vt:lpstr>
      <vt:lpstr>4_Company Handbook</vt:lpstr>
      <vt:lpstr>5_Company Handbook</vt:lpstr>
      <vt:lpstr>Тема22</vt:lpstr>
      <vt:lpstr>Капсулы</vt:lpstr>
      <vt:lpstr>Занавес</vt:lpstr>
      <vt:lpstr>Уровень</vt:lpstr>
      <vt:lpstr>2_Тема3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учителя</dc:title>
  <dc:creator>Киреева Елена Павловна (alenapavlovna)</dc:creator>
  <cp:lastModifiedBy>alenapavlovna</cp:lastModifiedBy>
  <cp:revision>174</cp:revision>
  <dcterms:created xsi:type="dcterms:W3CDTF">2012-02-29T18:12:35Z</dcterms:created>
  <dcterms:modified xsi:type="dcterms:W3CDTF">2012-03-20T18:40:39Z</dcterms:modified>
</cp:coreProperties>
</file>