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1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02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8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3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9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2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9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8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3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6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2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0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634C-71FC-4E67-8A8B-9FFA160A99F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B2FD0-FEE7-4EB3-B296-DFEA28374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4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hyperlink" Target="http://www.pitomec.ru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ic.academic.ru/" TargetMode="External"/><Relationship Id="rId5" Type="http://schemas.openxmlformats.org/officeDocument/2006/relationships/hyperlink" Target="http://ru.wikipedia.org/wiki/%C4%EE%EC%E0%F8%ED%E8%E5_%E6%E8%E2%EE%F2%ED%FB%E5" TargetMode="Externa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" y="5646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108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377" y="5543639"/>
            <a:ext cx="1370821" cy="13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10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9788" y="5807548"/>
            <a:ext cx="1302589" cy="104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393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777" y="6249130"/>
            <a:ext cx="425360" cy="60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6013755"/>
            <a:ext cx="1320529" cy="83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902" y="5708994"/>
            <a:ext cx="1399575" cy="114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86" y="5708994"/>
            <a:ext cx="1412417" cy="110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4398" y="5928955"/>
            <a:ext cx="782595" cy="100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648335" y="4600998"/>
            <a:ext cx="31526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ГБОУ Лицея 1537 УК 2704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Анучина Ольга Александровна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411082" y="1549013"/>
            <a:ext cx="798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«Наши соседи – домашние животные»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6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38"/>
            <a:ext cx="12192000" cy="6857999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520" y="113563"/>
            <a:ext cx="1196848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520" y="58847"/>
            <a:ext cx="102041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     </a:t>
            </a:r>
            <a:r>
              <a:rPr lang="ru-RU" sz="2800" dirty="0" smtClean="0">
                <a:solidFill>
                  <a:srgbClr val="002060"/>
                </a:solidFill>
              </a:rPr>
              <a:t>Образовательная область «Речевое развитие»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Беседы о внешнем виде, образе жизни, питании, проживании, уходе за дом   животными.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Составление рассказов из личного опыта по фотографиям.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Словесные игры: «Чей хвост? Чья голова? », «Посчитай детёнышей»,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«У кого кто? », «Назови ласково», «Составляем загадки», «Кто как кричит?».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Чтение художественной литературы: русские народные сказки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«Курочка ряба», «Петушок и бобовое зернышко»; В. Берестов «Коза»,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«Курица с цыплятами», «Петушки», «Бычок», «Котенок»; Е. </a:t>
            </a:r>
            <a:r>
              <a:rPr lang="ru-RU" dirty="0" err="1" smtClean="0"/>
              <a:t>Чарушин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«Про Тюпу»; </a:t>
            </a:r>
          </a:p>
          <a:p>
            <a:r>
              <a:rPr lang="ru-RU" dirty="0" smtClean="0"/>
              <a:t>С. Маршак «Сказка о глупом мышонке», «Коза-дереза», </a:t>
            </a:r>
          </a:p>
          <a:p>
            <a:r>
              <a:rPr lang="ru-RU" dirty="0" smtClean="0"/>
              <a:t>«Кот Федот»; К. Ушинский «Петушок с семьей»,</a:t>
            </a:r>
          </a:p>
          <a:p>
            <a:r>
              <a:rPr lang="ru-RU" dirty="0" smtClean="0"/>
              <a:t> «Васька», «Уточки».</a:t>
            </a:r>
          </a:p>
          <a:p>
            <a:r>
              <a:rPr lang="ru-RU" dirty="0" smtClean="0"/>
              <a:t>Отгадывание загадок о домашних животных.</a:t>
            </a:r>
          </a:p>
          <a:p>
            <a:r>
              <a:rPr lang="ru-RU" dirty="0" smtClean="0"/>
              <a:t>Заучивание наизусть </a:t>
            </a:r>
            <a:r>
              <a:rPr lang="ru-RU" dirty="0" err="1" smtClean="0"/>
              <a:t>потешек</a:t>
            </a:r>
            <a:r>
              <a:rPr lang="ru-RU" dirty="0" smtClean="0"/>
              <a:t> и стихотворений.</a:t>
            </a:r>
          </a:p>
          <a:p>
            <a:r>
              <a:rPr lang="ru-RU" dirty="0" smtClean="0"/>
              <a:t>Беседы:</a:t>
            </a:r>
          </a:p>
          <a:p>
            <a:r>
              <a:rPr lang="ru-RU" dirty="0" smtClean="0"/>
              <a:t>«Как надо обращаться с домашними животными», </a:t>
            </a:r>
          </a:p>
          <a:p>
            <a:r>
              <a:rPr lang="ru-RU" dirty="0" smtClean="0"/>
              <a:t>«Мойте руки после ухода за животными! », </a:t>
            </a:r>
          </a:p>
          <a:p>
            <a:r>
              <a:rPr lang="ru-RU" dirty="0" smtClean="0"/>
              <a:t>«Не обижай животных!»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375" y="2981938"/>
            <a:ext cx="5079023" cy="3809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592" y="879231"/>
            <a:ext cx="3454934" cy="21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85"/>
            <a:ext cx="12192000" cy="6857999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0864" y="4363659"/>
            <a:ext cx="3301555" cy="2391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2" y="4277954"/>
            <a:ext cx="3462707" cy="2597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901" y="4380644"/>
            <a:ext cx="3279692" cy="2391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5260" y="3891638"/>
            <a:ext cx="426866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Пальчиковые игры: «Коза» «Кошечка»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1524" y="3891638"/>
            <a:ext cx="367518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Подвижная игра: «Лохматый пес»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704" y="774056"/>
            <a:ext cx="3692770" cy="21713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52704" y="378375"/>
            <a:ext cx="36927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Закрашивание в раскраске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628" y="916670"/>
            <a:ext cx="1974993" cy="28722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76249" y="239875"/>
            <a:ext cx="14877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«Назови детеныша…»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8314" y="64799"/>
            <a:ext cx="6069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Сюжетно-ролевые игры:  </a:t>
            </a:r>
            <a:r>
              <a:rPr lang="ru-RU" dirty="0"/>
              <a:t>«У нас появился котёнок», «На прогулке с собачкой», «Чем покормить козлят? », «Кто живёт на ферме? ».</a:t>
            </a:r>
            <a:br>
              <a:rPr lang="ru-RU" dirty="0"/>
            </a:br>
            <a:r>
              <a:rPr lang="ru-RU" b="1" i="1" dirty="0"/>
              <a:t>Конструирование:</a:t>
            </a:r>
            <a:r>
              <a:rPr lang="ru-RU" dirty="0"/>
              <a:t> </a:t>
            </a:r>
            <a:r>
              <a:rPr lang="ru-RU" u="sng" dirty="0"/>
              <a:t> </a:t>
            </a:r>
            <a:r>
              <a:rPr lang="ru-RU" dirty="0"/>
              <a:t>«Загон для лошадей», «Будка для собаки», «Ферма».</a:t>
            </a:r>
            <a:br>
              <a:rPr lang="ru-RU" dirty="0"/>
            </a:br>
            <a:r>
              <a:rPr lang="ru-RU" b="1" i="1" dirty="0"/>
              <a:t>Подвижные игры: </a:t>
            </a:r>
            <a:r>
              <a:rPr lang="ru-RU" dirty="0"/>
              <a:t>«Лохматый пес», «Мыши водят хоровод»</a:t>
            </a:r>
          </a:p>
        </p:txBody>
      </p:sp>
    </p:spTree>
    <p:extLst>
      <p:ext uri="{BB962C8B-B14F-4D97-AF65-F5344CB8AC3E}">
        <p14:creationId xmlns:p14="http://schemas.microsoft.com/office/powerpoint/2010/main" val="336343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5278" y="0"/>
            <a:ext cx="12676555" cy="7130561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635" y="1251038"/>
            <a:ext cx="5076090" cy="3384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10" y="2056031"/>
            <a:ext cx="3871327" cy="2579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040" y="141648"/>
            <a:ext cx="12589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«Художественно-эстетическое развитие»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10" y="1394646"/>
            <a:ext cx="388995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Коллективная аппликация «Цыплята </a:t>
            </a:r>
            <a:r>
              <a:rPr lang="ru-RU" dirty="0"/>
              <a:t>в траве»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2459" y="881706"/>
            <a:ext cx="5076090" cy="36933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Рисование «Поросёнок»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06" y="5394833"/>
            <a:ext cx="1316850" cy="1463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8155" y="5590840"/>
            <a:ext cx="1774090" cy="1121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320" y="5394833"/>
            <a:ext cx="1097375" cy="16704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246" y="5714452"/>
            <a:ext cx="847417" cy="11339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64647" y="2904507"/>
            <a:ext cx="4037076" cy="30278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22367" y="2056031"/>
            <a:ext cx="304050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Рисование «Цыплята»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49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520" y="113563"/>
            <a:ext cx="1196848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6" y="1325600"/>
            <a:ext cx="4782303" cy="3188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86" y="679269"/>
            <a:ext cx="47823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Конструирование «Загоны для домашних животных»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8990" y="-2431"/>
            <a:ext cx="1207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Образовательная деятельность «Познавательное развитие»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4609" y="695907"/>
            <a:ext cx="418655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ФЭМП «Цыплята из геометрических фигур»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608" y="1358876"/>
            <a:ext cx="4186551" cy="31549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045" y="5736140"/>
            <a:ext cx="1248989" cy="11218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448" y="5301177"/>
            <a:ext cx="1867104" cy="14849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799" y="4972425"/>
            <a:ext cx="2280102" cy="20545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041" y="5720766"/>
            <a:ext cx="1481456" cy="12436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89262" y="6216162"/>
            <a:ext cx="932302" cy="48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5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520" y="113563"/>
            <a:ext cx="1196848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Чтение художественной литературы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408" y="888023"/>
            <a:ext cx="27344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Русские народные сказки:</a:t>
            </a:r>
            <a:endParaRPr lang="ru-RU" sz="16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«Волк и семеро козлят»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«Петух и лиса»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«Курочка Ряба»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«Репка»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«Соломенный бычок»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«Бычок, черный бочек, белые копытца»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«Козел и баран»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«Коза-дереза»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1011115"/>
            <a:ext cx="432874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Б. Житков «Храбрый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утенок»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Ушинский «Петушок с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семьей»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Берестов «Бычок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Курица с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цыплятами»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Сутеев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«Три котенка»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«Кто сказал мяу?»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815" y="4189430"/>
            <a:ext cx="4002855" cy="2668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874" y="4354019"/>
            <a:ext cx="3755972" cy="25039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670" y="1099298"/>
            <a:ext cx="4120176" cy="30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520" y="320077"/>
            <a:ext cx="1196848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Театрализованная постановка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2" y="2476134"/>
            <a:ext cx="4974980" cy="3731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340" y="2477252"/>
            <a:ext cx="5084884" cy="38136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4852" y="2106802"/>
            <a:ext cx="113083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Театрализованная игра «Репка»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35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" y="-82946"/>
            <a:ext cx="12192000" cy="6857999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520" y="113563"/>
            <a:ext cx="1196848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использованной литературы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979" y="3493261"/>
            <a:ext cx="2139760" cy="3129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428" y="2762695"/>
            <a:ext cx="1955556" cy="2760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087" y="1826386"/>
            <a:ext cx="2247900" cy="3333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28" y="4197937"/>
            <a:ext cx="1905714" cy="3049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4" y="0"/>
            <a:ext cx="2577601" cy="38625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325" y="753409"/>
            <a:ext cx="2145978" cy="31397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94" y="3976102"/>
            <a:ext cx="1840268" cy="27273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608" y="462652"/>
            <a:ext cx="2014145" cy="27274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4782" y="4143087"/>
            <a:ext cx="1777105" cy="25451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71" r="21209"/>
          <a:stretch/>
        </p:blipFill>
        <p:spPr>
          <a:xfrm>
            <a:off x="8512275" y="964804"/>
            <a:ext cx="1529862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82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23" y="1"/>
            <a:ext cx="12192000" cy="6857999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900" y="99848"/>
            <a:ext cx="6309907" cy="7498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0485" y="1"/>
            <a:ext cx="11315700" cy="450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Бондаренко Т. М. Комплексные занятия во второй младшей группе детского сада. – Воронеж: ТЦ «Учитель», 2002.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Воронкевич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О.А. Добро пожаловать в экологию! – СПб.: «ДЕТСТВО – ПРЕСС», 2003.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Вострухина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 Н.,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Кондрыкинская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 А. Знакомим с окружающим миром детей 3 – 5 лет. – М.: ТЦ Сфера, 2013.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Карпухина Н. А. Программная разработка образовательных областей «Социализация», «Познание», «Физическая культура» во второй младшей группе детского сада. Воронеж: ООО «Метода», 2013.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Книга для чтения в детском саду и дома: 2 – 4 года / Сост.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Гербова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др. – М.: Издательство Оникс, 2006.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математического развития / Н.И.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Фрейлах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- М.: ФОРУМ: ИНФРА-М, 2006.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РОЖДЕНИЯ ДО ШКОЛЫ. Примерная общеобразовательная программа дошкольного образования / Под ред. Н. Е.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Вераксы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 С. Комаровой, М. А. Васильевой. — М.: МОЗАИКА СИНТЕЗ.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Придумай слово: Речевые игры и упражнения для дошкольников. / Под ред. О. С. Ушаковой. – М.: ТЦ Сфера, 2009.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Соколова Ю.А. Игры с пальчиками. – М., 2013.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8231" y="418938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 САЙТЫ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ru.wikipedia.org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›</a:t>
            </a:r>
            <a:r>
              <a:rPr lang="ru-RU" dirty="0" err="1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wiki</a:t>
            </a:r>
            <a:r>
              <a:rPr lang="ru-RU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b="1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Домашние животные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dic.academic.ru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pitomec.ru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7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9434" y="248844"/>
            <a:ext cx="34821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all" spc="0" normalizeH="0" baseline="0" noProof="0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О проекте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90" y="1295284"/>
            <a:ext cx="101877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0" dirty="0" smtClean="0">
                <a:solidFill>
                  <a:srgbClr val="FF111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</a:t>
            </a:r>
            <a:endParaRPr lang="ru-RU" sz="2000" dirty="0" smtClean="0">
              <a:solidFill>
                <a:srgbClr val="FF111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i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и обобщение  знаний детей о домашних животных.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11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2400" dirty="0" smtClean="0">
                <a:solidFill>
                  <a:srgbClr val="FF11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исследовательский.</a:t>
            </a:r>
          </a:p>
          <a:p>
            <a:endParaRPr lang="ru-RU" sz="2400" dirty="0" smtClean="0">
              <a:solidFill>
                <a:srgbClr val="FF11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11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400" dirty="0" smtClean="0">
                <a:solidFill>
                  <a:srgbClr val="FF11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младшей группы, родители воспитанников, воспитатели группы.</a:t>
            </a:r>
          </a:p>
          <a:p>
            <a:endParaRPr lang="ru-RU" sz="2400" dirty="0" smtClean="0">
              <a:solidFill>
                <a:srgbClr val="FF11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11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</a:t>
            </a:r>
            <a:r>
              <a:rPr lang="ru-RU" sz="2400" dirty="0" smtClean="0">
                <a:solidFill>
                  <a:srgbClr val="FF11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краткосрочный.</a:t>
            </a:r>
          </a:p>
          <a:p>
            <a:endParaRPr lang="ru-RU" sz="2400" dirty="0">
              <a:solidFill>
                <a:srgbClr val="FF11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11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работы:</a:t>
            </a:r>
            <a:r>
              <a:rPr lang="ru-RU" sz="2400" dirty="0" smtClean="0">
                <a:solidFill>
                  <a:srgbClr val="FF11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игровая, познавательная продуктивная, сотрудничество</a:t>
            </a:r>
          </a:p>
          <a:p>
            <a:r>
              <a:rPr lang="ru-RU" sz="2400" dirty="0" smtClean="0">
                <a:solidFill>
                  <a:srgbClr val="FF11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родителями.</a:t>
            </a: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598862" y="4081118"/>
            <a:ext cx="275012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797" y="5401607"/>
            <a:ext cx="1448383" cy="14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MC900250839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946" y="5624422"/>
            <a:ext cx="1316709" cy="99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MC900250839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964" y="5823218"/>
            <a:ext cx="1053584" cy="7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MC900250839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8613" y="5978105"/>
            <a:ext cx="1006603" cy="7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9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428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0409" y="198724"/>
            <a:ext cx="11231591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Проблемный вопрос:</a:t>
            </a: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Кто </a:t>
            </a:r>
            <a:r>
              <a:rPr lang="ru-RU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– эти домашние животные?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66694"/>
            <a:ext cx="1950857" cy="189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281" y="5837616"/>
            <a:ext cx="848025" cy="9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683" y="5191264"/>
            <a:ext cx="2630728" cy="166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22051" y="5666575"/>
            <a:ext cx="1347896" cy="105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06" y="2006420"/>
            <a:ext cx="5348377" cy="418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29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325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66694"/>
            <a:ext cx="1950857" cy="189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281" y="5837616"/>
            <a:ext cx="848025" cy="9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683" y="5191264"/>
            <a:ext cx="2630728" cy="166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22051" y="5666575"/>
            <a:ext cx="1347896" cy="105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54" y="-74545"/>
            <a:ext cx="9132600" cy="1176630"/>
          </a:xfrm>
          <a:prstGeom prst="rect">
            <a:avLst/>
          </a:prstGeom>
        </p:spPr>
      </p:pic>
      <p:sp>
        <p:nvSpPr>
          <p:cNvPr id="4" name="Нашивка 3"/>
          <p:cNvSpPr/>
          <p:nvPr/>
        </p:nvSpPr>
        <p:spPr>
          <a:xfrm>
            <a:off x="1435511" y="1243691"/>
            <a:ext cx="4660489" cy="98460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Font typeface="+mj-lt"/>
              <a:buAutoNum type="romanU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389451" y="2494249"/>
            <a:ext cx="6020640" cy="1157419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Font typeface="+mj-lt"/>
              <a:buAutoNum type="romanUcPeriod" startAt="2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Реализация проекта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389451" y="3944890"/>
            <a:ext cx="7840813" cy="1155400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Font typeface="+mj-lt"/>
              <a:buAutoNum type="romanUcPeriod" startAt="3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3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0" y="-142240"/>
            <a:ext cx="12192000" cy="104379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effectLst>
            <a:reflection blurRad="965200" stA="98000" endPos="6500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Этапы работы над проектом: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872" y="5967887"/>
            <a:ext cx="738654" cy="7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240" y="4560248"/>
            <a:ext cx="2805682" cy="222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53" y="5656022"/>
            <a:ext cx="148113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888" y="6187757"/>
            <a:ext cx="80427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8343265" y="4958079"/>
            <a:ext cx="2344862" cy="1921509"/>
            <a:chOff x="6334887" y="3344397"/>
            <a:chExt cx="2863314" cy="2252475"/>
          </a:xfrm>
        </p:grpSpPr>
        <p:pic>
          <p:nvPicPr>
            <p:cNvPr id="16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34887" y="3344397"/>
              <a:ext cx="2863314" cy="22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146" y="4077071"/>
              <a:ext cx="1499816" cy="1406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795" y="5550929"/>
            <a:ext cx="1226291" cy="120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5920" y="1043796"/>
            <a:ext cx="11196320" cy="256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ОРАНИЗАЦИОННЫЙ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цели и задач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</a:p>
          <a:p>
            <a:pPr marL="8001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</a:t>
            </a:r>
          </a:p>
          <a:p>
            <a:pPr marL="8001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для организации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</a:p>
          <a:p>
            <a:pPr marL="8001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 мероприятий по организации детской деятельности.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520" y="113563"/>
            <a:ext cx="11968480" cy="1956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II  этап –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РЕАЛИЗАЦИЯ ПРОЕКТА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запланированных мероприятий для реализации проекта (беседы, рассматривание иллюстраций, чтение художественной литературы творческая деятельность, игровая деятельность,).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140" y="2477861"/>
            <a:ext cx="5590517" cy="3731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040" y="4273062"/>
            <a:ext cx="2244758" cy="2155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" y="4949581"/>
            <a:ext cx="1450974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2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120" y="-22990"/>
            <a:ext cx="12263120" cy="6880990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6583" y="113563"/>
            <a:ext cx="9484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Совместная деятельность детей и родителей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980" y="1109181"/>
            <a:ext cx="10087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Подобрать литературу о животных.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макетов «Скотный двор».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ома вместе с детьми собрать из конструктора загоны для животных. Для больших и маленьких по размеру.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арисовать понравившееся домашнее животное и принести на выставку в детский сад.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п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резентации «Большие и маленькие домашние животные»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56" y="3420208"/>
            <a:ext cx="4697375" cy="301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7" y="3420208"/>
            <a:ext cx="5172688" cy="301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0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4720" y="145534"/>
            <a:ext cx="10708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</a:t>
            </a:r>
          </a:p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родителей с детьми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" y="1290313"/>
            <a:ext cx="5294065" cy="376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64" r="14400"/>
          <a:stretch/>
        </p:blipFill>
        <p:spPr>
          <a:xfrm>
            <a:off x="3185746" y="3319235"/>
            <a:ext cx="4805680" cy="366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007" y="1816672"/>
            <a:ext cx="4438273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- landscapes for children 7 | Фоны - пейзажи для детей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ffectLst>
            <a:glow rad="10414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18" y="0"/>
            <a:ext cx="11796782" cy="853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39" y="3787215"/>
            <a:ext cx="3771901" cy="2971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2400" y="604858"/>
            <a:ext cx="1177544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животное», «Назови детёныша», «Кто и где живёт? », «Кто лишний? », «Кого не стало? », «Кто чем питается?»,  «Кто как кричит? »,  «Чей малыш? », «Собери семейку».</a:t>
            </a: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игры: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«Разрезные картинки», кубики, лото, домино, вкладыши, «Чей дом? », «Наведи порядок», «Найди пару».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2193" y="3627345"/>
            <a:ext cx="38400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120" y="3014970"/>
            <a:ext cx="38400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4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642</Words>
  <Application>Microsoft Office PowerPoint</Application>
  <PresentationFormat>Произвольный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Мусаев</dc:creator>
  <cp:lastModifiedBy>Методист</cp:lastModifiedBy>
  <cp:revision>46</cp:revision>
  <dcterms:created xsi:type="dcterms:W3CDTF">2016-04-02T14:35:30Z</dcterms:created>
  <dcterms:modified xsi:type="dcterms:W3CDTF">2016-10-18T06:58:05Z</dcterms:modified>
</cp:coreProperties>
</file>