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56" r:id="rId2"/>
    <p:sldId id="260" r:id="rId3"/>
    <p:sldId id="274" r:id="rId4"/>
    <p:sldId id="272" r:id="rId5"/>
    <p:sldId id="270" r:id="rId6"/>
    <p:sldId id="277" r:id="rId7"/>
    <p:sldId id="312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FF0000"/>
    <a:srgbClr val="008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40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122DE98E-CD6E-4604-B67B-3D2B152F3C4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196507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CC3A-DF11-49D7-AC19-DE3CEB0C6C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172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CC3A-DF11-49D7-AC19-DE3CEB0C6C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9351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CC3A-DF11-49D7-AC19-DE3CEB0C6C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0335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CC3A-DF11-49D7-AC19-DE3CEB0C6C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29079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CC3A-DF11-49D7-AC19-DE3CEB0C6C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5132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CC3A-DF11-49D7-AC19-DE3CEB0C6C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9383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2C90C-9487-4409-8244-BF5246B592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8761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A279A-A8F1-4D48-9006-C14CE03FBE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199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4753C978-2044-4939-BF4C-DD7C241808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108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FF675F5E-2F12-4231-BA8C-A641695AA8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3424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6B282-6291-42EB-AD04-4347918FAA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5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6471-2A12-4036-BD87-D05FAAA08C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5699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A44E8-885D-441C-AAAF-836C6B29C0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609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C9F5-0A04-4E50-A661-84A6B62134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592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A986A-0353-40E8-97D1-55B3FD1512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628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30B60-9C2A-413B-8B3D-3D1278E71E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249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472CC3A-DF11-49D7-AC19-DE3CEB0C6C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231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hyperlink" Target="../008%20&#1058;&#1072;&#1085;&#1077;&#1094;%20&#1089;&#1085;&#1077;&#1078;&#1080;&#1085;&#1086;&#1082;.mp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1219200"/>
            <a:ext cx="5052314" cy="1487023"/>
          </a:xfrm>
        </p:spPr>
        <p:txBody>
          <a:bodyPr>
            <a:normAutofit/>
          </a:bodyPr>
          <a:lstStyle/>
          <a:p>
            <a:pPr algn="l"/>
            <a:r>
              <a:rPr lang="ru-RU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</a:t>
            </a:r>
            <a:r>
              <a:rPr lang="ru-RU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язык</a:t>
            </a:r>
            <a:br>
              <a:rPr lang="ru-RU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класс</a:t>
            </a:r>
            <a:endParaRPr lang="ru-RU" sz="4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706223"/>
            <a:ext cx="7467600" cy="3200400"/>
          </a:xfrm>
        </p:spPr>
        <p:txBody>
          <a:bodyPr>
            <a:normAutofit/>
          </a:bodyPr>
          <a:lstStyle/>
          <a:p>
            <a:pPr algn="r"/>
            <a:r>
              <a:rPr lang="ru-RU" sz="36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по </a:t>
            </a:r>
            <a:r>
              <a:rPr lang="ru-RU" sz="36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падежам</a:t>
            </a:r>
          </a:p>
          <a:p>
            <a:pPr algn="r"/>
            <a:r>
              <a:rPr lang="ru-RU" sz="36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личных местоимений. </a:t>
            </a:r>
            <a:endParaRPr lang="ru-RU" sz="3600" b="1" dirty="0" smtClean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36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Правописание место­имений.</a:t>
            </a:r>
            <a:endParaRPr lang="ru-RU" sz="3600" b="1" i="1" dirty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6" name="Picture 6" descr="AMERI00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93320" y="-198902"/>
            <a:ext cx="2809875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9" descr="AMERI00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81000" y="4137025"/>
            <a:ext cx="2808288" cy="272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xfrm>
            <a:off x="838200" y="119063"/>
            <a:ext cx="7696200" cy="4721225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ru-RU" dirty="0"/>
              <a:t>		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Живёт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лесу дятел. Спинка у дятла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чёрная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крылья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пёстрые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шапочка красная. Бежит дятел вверх, клювом по коре стучит.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Нашёл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дятел в лесу корявое дерево и стал туда шишки таскать. Засунет дятел шишку в трещину и семена выбирает.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484438" y="5445125"/>
            <a:ext cx="56165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pic>
        <p:nvPicPr>
          <p:cNvPr id="8196" name="Picture 4" descr="j0283125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25550" y="4840288"/>
            <a:ext cx="15113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3834957" y="4750899"/>
            <a:ext cx="3384550" cy="863600"/>
          </a:xfrm>
          <a:prstGeom prst="wedgeRoundRectCallout">
            <a:avLst>
              <a:gd name="adj1" fmla="val -60319"/>
              <a:gd name="adj2" fmla="val 3290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>
                <a:solidFill>
                  <a:srgbClr val="0000FF"/>
                </a:solidFill>
              </a:rPr>
              <a:t>Какими словами можно заменить слово дятел?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7235235" y="522388"/>
            <a:ext cx="1347738" cy="6463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него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4230870" y="1600200"/>
            <a:ext cx="1191835" cy="707886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dirty="0">
                <a:solidFill>
                  <a:schemeClr val="tx2"/>
                </a:solidFill>
              </a:rPr>
              <a:t> </a:t>
            </a:r>
            <a:r>
              <a:rPr lang="ru-RU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5638800" y="2144942"/>
            <a:ext cx="1216146" cy="707886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dirty="0">
                <a:solidFill>
                  <a:schemeClr val="tx2"/>
                </a:solidFill>
              </a:rPr>
              <a:t> </a:t>
            </a:r>
            <a:r>
              <a:rPr lang="ru-RU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</a:t>
            </a:r>
          </a:p>
        </p:txBody>
      </p:sp>
      <p:sp>
        <p:nvSpPr>
          <p:cNvPr id="8201" name="AutoShape 9"/>
          <p:cNvSpPr>
            <a:spLocks noChangeArrowheads="1"/>
          </p:cNvSpPr>
          <p:nvPr/>
        </p:nvSpPr>
        <p:spPr bwMode="auto">
          <a:xfrm>
            <a:off x="5435600" y="5589588"/>
            <a:ext cx="3384550" cy="863600"/>
          </a:xfrm>
          <a:prstGeom prst="wedgeRoundRectCallout">
            <a:avLst>
              <a:gd name="adj1" fmla="val -75190"/>
              <a:gd name="adj2" fmla="val -10882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dirty="0">
                <a:solidFill>
                  <a:srgbClr val="0000FF"/>
                </a:solidFill>
              </a:rPr>
              <a:t>Замените слово дятел словами у него, он</a:t>
            </a:r>
          </a:p>
        </p:txBody>
      </p:sp>
      <p:sp>
        <p:nvSpPr>
          <p:cNvPr id="8202" name="AutoShape 10"/>
          <p:cNvSpPr>
            <a:spLocks noChangeArrowheads="1"/>
          </p:cNvSpPr>
          <p:nvPr/>
        </p:nvSpPr>
        <p:spPr bwMode="auto">
          <a:xfrm>
            <a:off x="3187323" y="4709319"/>
            <a:ext cx="4176713" cy="1008063"/>
          </a:xfrm>
          <a:prstGeom prst="wedgeRoundRectCallout">
            <a:avLst>
              <a:gd name="adj1" fmla="val -63569"/>
              <a:gd name="adj2" fmla="val 5598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dirty="0">
                <a:solidFill>
                  <a:srgbClr val="0000FF"/>
                </a:solidFill>
              </a:rPr>
              <a:t>Как украсить текст?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nimBg="1"/>
      <p:bldP spid="8198" grpId="0" animBg="1"/>
      <p:bldP spid="8199" grpId="0" animBg="1"/>
      <p:bldP spid="8200" grpId="0" animBg="1"/>
      <p:bldP spid="8200" grpId="1" animBg="1"/>
      <p:bldP spid="8201" grpId="0" animBg="1"/>
      <p:bldP spid="820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по учебнику.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ru-RU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24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Стр. 56-57</a:t>
            </a:r>
            <a:endParaRPr lang="ru-RU" sz="24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4580" name="Picture 4" descr="Рисунок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8167" y="2809408"/>
            <a:ext cx="2286000" cy="3048000"/>
          </a:xfrm>
          <a:prstGeom prst="rect">
            <a:avLst/>
          </a:prstGeom>
          <a:noFill/>
        </p:spPr>
      </p:pic>
      <p:pic>
        <p:nvPicPr>
          <p:cNvPr id="24581" name="Picture 5" descr="Рисунок3я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6283" y="2951815"/>
            <a:ext cx="2667000" cy="3276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380999" y="285728"/>
            <a:ext cx="9518848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 smtClean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n-lt"/>
              </a:rPr>
              <a:t>    </a:t>
            </a:r>
            <a:r>
              <a:rPr lang="ru-RU" sz="5400" b="1" dirty="0" smtClean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Склонение </a:t>
            </a:r>
            <a:r>
              <a:rPr lang="ru-RU" sz="5400" b="1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местоимений</a:t>
            </a:r>
          </a:p>
        </p:txBody>
      </p:sp>
      <p:graphicFrame>
        <p:nvGraphicFramePr>
          <p:cNvPr id="22565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1364273"/>
              </p:ext>
            </p:extLst>
          </p:nvPr>
        </p:nvGraphicFramePr>
        <p:xfrm>
          <a:off x="571500" y="1643063"/>
          <a:ext cx="8072438" cy="3824288"/>
        </p:xfrm>
        <a:graphic>
          <a:graphicData uri="http://schemas.openxmlformats.org/drawingml/2006/table">
            <a:tbl>
              <a:tblPr/>
              <a:tblGrid>
                <a:gridCol w="1409700"/>
                <a:gridCol w="3519488"/>
                <a:gridCol w="314325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И.п</a:t>
                      </a: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Я, ты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мы, вы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Р.п</a:t>
                      </a: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ня, т</a:t>
                      </a: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нас, вас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Д.п</a:t>
                      </a: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мне, т</a:t>
                      </a: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нам, вам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В.п</a:t>
                      </a: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ня, т</a:t>
                      </a: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нас, вас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Т.п.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мной, т</a:t>
                      </a: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бой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нами, вами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П.п</a:t>
                      </a: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обо мне, о т</a:t>
                      </a: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 нас, о вас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561" name="Rectangle 1"/>
          <p:cNvSpPr>
            <a:spLocks noChangeArrowheads="1"/>
          </p:cNvSpPr>
          <p:nvPr/>
        </p:nvSpPr>
        <p:spPr bwMode="auto">
          <a:xfrm>
            <a:off x="511749" y="5467351"/>
            <a:ext cx="807243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3200" b="1" i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3200" b="1" i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личных  местоимений </a:t>
            </a:r>
            <a:r>
              <a:rPr lang="ru-RU" sz="3200" b="1" i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при склонении изменяется не окончание, а всё слово.</a:t>
            </a:r>
          </a:p>
        </p:txBody>
      </p:sp>
      <p:pic>
        <p:nvPicPr>
          <p:cNvPr id="22566" name="Picture 2" descr="C:\Documents and Settings\Администратор\Мои документы\Мои рисунки\Организатор клипов (Microsoft)\j035671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1219200"/>
            <a:ext cx="785813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7" name="Picture 4" descr="C:\Documents and Settings\Администратор\Мои документы\Мои рисунки\Организатор клипов (Microsoft)\j0356784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1143000"/>
            <a:ext cx="785813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8" name="Рисунок 5" descr="j034329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24800" y="1219200"/>
            <a:ext cx="92868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250825" y="1341438"/>
            <a:ext cx="8713788" cy="387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600" dirty="0"/>
              <a:t>	</a:t>
            </a:r>
            <a:r>
              <a:rPr lang="ru-RU" sz="4000" i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Летом </a:t>
            </a:r>
            <a:r>
              <a:rPr lang="ru-RU" sz="2800" i="1" dirty="0" smtClean="0">
                <a:solidFill>
                  <a:srgbClr val="AA29A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(кто</a:t>
            </a:r>
            <a:r>
              <a:rPr lang="ru-RU" sz="2800" i="1" dirty="0">
                <a:solidFill>
                  <a:srgbClr val="AA29A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?)</a:t>
            </a:r>
            <a:r>
              <a:rPr lang="ru-RU" sz="40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   жила в деревне. Там </a:t>
            </a:r>
            <a:r>
              <a:rPr lang="ru-RU" sz="2800" i="1" dirty="0">
                <a:solidFill>
                  <a:srgbClr val="AA29A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(у кого?)</a:t>
            </a:r>
            <a:r>
              <a:rPr lang="ru-RU" sz="40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…       было много подруг. </a:t>
            </a:r>
            <a:r>
              <a:rPr lang="ru-RU" sz="2800" i="1" dirty="0">
                <a:solidFill>
                  <a:srgbClr val="AA29A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(Кому?)</a:t>
            </a:r>
            <a:r>
              <a:rPr lang="ru-RU" sz="40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…      жилось очень хорошо. Подруги </a:t>
            </a:r>
            <a:r>
              <a:rPr lang="ru-RU" sz="2800" i="1" dirty="0">
                <a:solidFill>
                  <a:srgbClr val="AA29A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(кого?)</a:t>
            </a:r>
            <a:r>
              <a:rPr lang="ru-RU" sz="40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     любили. Только один раз </a:t>
            </a:r>
            <a:r>
              <a:rPr lang="ru-RU" sz="2800" i="1" dirty="0">
                <a:solidFill>
                  <a:srgbClr val="AA29A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 кем</a:t>
            </a:r>
            <a:r>
              <a:rPr lang="ru-RU" sz="2800" i="1" dirty="0" smtClean="0">
                <a:solidFill>
                  <a:srgbClr val="AA29A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?)</a:t>
            </a:r>
            <a:r>
              <a:rPr lang="ru-RU" sz="4000" i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…поссорилась  Таня Иванова</a:t>
            </a:r>
            <a:r>
              <a:rPr lang="ru-RU" sz="40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3348038" y="1773238"/>
            <a:ext cx="7191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50825" y="476250"/>
            <a:ext cx="3603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i="1">
                <a:solidFill>
                  <a:srgbClr val="FF0000"/>
                </a:solidFill>
                <a:latin typeface="Arial Unicode MS" pitchFamily="34" charset="-128"/>
              </a:rPr>
              <a:t>я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1042988" y="333375"/>
            <a:ext cx="20177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i="1">
                <a:solidFill>
                  <a:srgbClr val="FF0000"/>
                </a:solidFill>
              </a:rPr>
              <a:t>у меня   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3132138" y="333375"/>
            <a:ext cx="11525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solidFill>
                  <a:srgbClr val="FF0000"/>
                </a:solidFill>
              </a:rPr>
              <a:t>мне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4932363" y="476250"/>
            <a:ext cx="16573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i="1">
                <a:solidFill>
                  <a:srgbClr val="FF0000"/>
                </a:solidFill>
              </a:rPr>
              <a:t>меня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6659563" y="333375"/>
            <a:ext cx="23764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i="1">
                <a:solidFill>
                  <a:srgbClr val="FF0000"/>
                </a:solidFill>
              </a:rPr>
              <a:t>со  мной</a:t>
            </a:r>
          </a:p>
        </p:txBody>
      </p:sp>
      <p:pic>
        <p:nvPicPr>
          <p:cNvPr id="20489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1006" y="108744"/>
            <a:ext cx="8856662" cy="1079500"/>
          </a:xfrm>
          <a:prstGeom prst="rect">
            <a:avLst/>
          </a:prstGeom>
          <a:noFill/>
        </p:spPr>
      </p:pic>
      <p:pic>
        <p:nvPicPr>
          <p:cNvPr id="20490" name="Picture 10" descr="009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0" y="2124710"/>
            <a:ext cx="1919288" cy="2305050"/>
          </a:xfrm>
          <a:prstGeom prst="rect">
            <a:avLst/>
          </a:prstGeom>
          <a:noFill/>
        </p:spPr>
      </p:pic>
      <p:pic>
        <p:nvPicPr>
          <p:cNvPr id="20491" name="Picture 11" descr="image686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5825" y="0"/>
            <a:ext cx="1722438" cy="17224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0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0.01181 L 0.57795 0.1305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81" y="5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302 0.03262 L 0.45677 0.2530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00" y="11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722 0.02221 L 0.25191 0.3370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00" y="15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541 0.02244 L 0.26372 0.41059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00" y="19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743 0.03262 L -0.7125 0.6097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300" y="28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4" grpId="0"/>
      <p:bldP spid="20485" grpId="0"/>
      <p:bldP spid="20486" grpId="0"/>
      <p:bldP spid="20487" grpId="0"/>
      <p:bldP spid="2048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задание.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прав.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с.56-57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59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выбор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уч. упр.125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endParaRPr lang="ru-RU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т.с.33 упр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74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1\Pictures\Мои документы\Мои картинки\Все картинки\Школьная тема\File021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5400000">
            <a:off x="3337823" y="2597641"/>
            <a:ext cx="4217858" cy="355065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4" name="Picture 4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17600" y="228600"/>
            <a:ext cx="8026400" cy="60198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567</TotalTime>
  <Words>144</Words>
  <Application>Microsoft Office PowerPoint</Application>
  <PresentationFormat>Экран (4:3)</PresentationFormat>
  <Paragraphs>45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 Unicode MS</vt:lpstr>
      <vt:lpstr>Arial</vt:lpstr>
      <vt:lpstr>Corbel</vt:lpstr>
      <vt:lpstr>Times New Roman</vt:lpstr>
      <vt:lpstr>Параллакс</vt:lpstr>
      <vt:lpstr>Русский язык 4 класс</vt:lpstr>
      <vt:lpstr>Презентация PowerPoint</vt:lpstr>
      <vt:lpstr>Работа по учебнику.</vt:lpstr>
      <vt:lpstr>Презентация PowerPoint</vt:lpstr>
      <vt:lpstr>Презентация PowerPoint</vt:lpstr>
      <vt:lpstr>Домашнее задание.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Дарёна</dc:creator>
  <cp:lastModifiedBy>DNA7 X86</cp:lastModifiedBy>
  <cp:revision>18</cp:revision>
  <cp:lastPrinted>1601-01-01T00:00:00Z</cp:lastPrinted>
  <dcterms:created xsi:type="dcterms:W3CDTF">1601-01-01T00:00:00Z</dcterms:created>
  <dcterms:modified xsi:type="dcterms:W3CDTF">2016-10-01T16:01:30Z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