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6" r:id="rId2"/>
    <p:sldId id="260" r:id="rId3"/>
    <p:sldId id="280" r:id="rId4"/>
    <p:sldId id="262" r:id="rId5"/>
    <p:sldId id="268" r:id="rId6"/>
    <p:sldId id="281" r:id="rId7"/>
    <p:sldId id="269" r:id="rId8"/>
    <p:sldId id="270" r:id="rId9"/>
    <p:sldId id="279" r:id="rId10"/>
    <p:sldId id="272" r:id="rId11"/>
    <p:sldId id="263" r:id="rId12"/>
    <p:sldId id="282" r:id="rId13"/>
    <p:sldId id="27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2A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060848"/>
            <a:ext cx="4536504" cy="4536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Выноска-облако 3"/>
          <p:cNvSpPr/>
          <p:nvPr/>
        </p:nvSpPr>
        <p:spPr>
          <a:xfrm>
            <a:off x="2555776" y="116632"/>
            <a:ext cx="6336704" cy="2085109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/>
              <a:t>ЧТО ТАКОЕ ХОРОШО</a:t>
            </a:r>
          </a:p>
          <a:p>
            <a:pPr algn="ctr"/>
            <a:r>
              <a:rPr lang="ru-RU" sz="2800" b="1" i="1" dirty="0"/>
              <a:t>И ЧТО ТАКОЕ ПЛОХО?</a:t>
            </a:r>
          </a:p>
        </p:txBody>
      </p:sp>
    </p:spTree>
    <p:extLst>
      <p:ext uri="{BB962C8B-B14F-4D97-AF65-F5344CB8AC3E}">
        <p14:creationId xmlns:p14="http://schemas.microsoft.com/office/powerpoint/2010/main" val="325558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68"/>
          <a:stretch/>
        </p:blipFill>
        <p:spPr>
          <a:xfrm>
            <a:off x="395535" y="562372"/>
            <a:ext cx="3848703" cy="267959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87"/>
          <a:stretch/>
        </p:blipFill>
        <p:spPr>
          <a:xfrm>
            <a:off x="4340457" y="3068960"/>
            <a:ext cx="4362902" cy="3456384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395535" y="562372"/>
            <a:ext cx="3918995" cy="64807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хорошо</a:t>
            </a:r>
            <a:endParaRPr lang="ru-RU" sz="4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Выноска-облако 5"/>
          <p:cNvSpPr/>
          <p:nvPr/>
        </p:nvSpPr>
        <p:spPr>
          <a:xfrm>
            <a:off x="158788" y="256338"/>
            <a:ext cx="4392488" cy="1260140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Чистить зубы, умываться по утрам и вечерам – это…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314530" y="3068960"/>
            <a:ext cx="4388829" cy="86409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плохо</a:t>
            </a:r>
            <a:endParaRPr lang="ru-RU" sz="4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3978007" y="2636912"/>
            <a:ext cx="4696039" cy="1440160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Съесть одному весь праздничный торт и не поделиться ни с кем это разве хорошо?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5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19"/>
          <a:stretch/>
        </p:blipFill>
        <p:spPr>
          <a:xfrm>
            <a:off x="179512" y="404664"/>
            <a:ext cx="4176464" cy="285936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60"/>
          <a:stretch/>
        </p:blipFill>
        <p:spPr>
          <a:xfrm>
            <a:off x="4644008" y="3573016"/>
            <a:ext cx="4320480" cy="3096344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179512" y="367557"/>
            <a:ext cx="4176464" cy="697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хорошо</a:t>
            </a:r>
            <a:endParaRPr lang="ru-RU" sz="4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87059" y="3585236"/>
            <a:ext cx="4292415" cy="7798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плохо</a:t>
            </a:r>
            <a:endParaRPr lang="ru-RU" sz="4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Выноска-облако 5"/>
          <p:cNvSpPr/>
          <p:nvPr/>
        </p:nvSpPr>
        <p:spPr>
          <a:xfrm>
            <a:off x="74921" y="86371"/>
            <a:ext cx="4392488" cy="1260140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Ухаживать за своими домашними питомцами- это…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4651322" y="3104964"/>
            <a:ext cx="4392488" cy="1260140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Дергать людей за одежду, за волосы – это хорошо или плохо?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92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1074409" y="1412776"/>
            <a:ext cx="7416824" cy="3528392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Молодцы!</a:t>
            </a:r>
            <a:endParaRPr lang="ru-RU" sz="4800" b="1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89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94" y="105566"/>
            <a:ext cx="6696744" cy="6696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-108520" y="0"/>
            <a:ext cx="925252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1"/>
                </a:solidFill>
              </a:rPr>
              <a:t>Прежде чем что-то сделать, подумай, не огорчат ли твои действия родителей, друзей. Если огорчат, значит ты поступаешь не правильно - плохо. Если родители и друзья не расстроятся или даже похвалят тебя, значит делаешь все правильно, поступил – хорошо!</a:t>
            </a:r>
          </a:p>
        </p:txBody>
      </p:sp>
    </p:spTree>
    <p:extLst>
      <p:ext uri="{BB962C8B-B14F-4D97-AF65-F5344CB8AC3E}">
        <p14:creationId xmlns:p14="http://schemas.microsoft.com/office/powerpoint/2010/main" val="1023631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27"/>
          <a:stretch/>
        </p:blipFill>
        <p:spPr>
          <a:xfrm>
            <a:off x="527097" y="428200"/>
            <a:ext cx="4226598" cy="3097023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20795" y="428200"/>
            <a:ext cx="4332588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плохо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323528" y="69068"/>
            <a:ext cx="4824536" cy="1438344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Рисовать на полу и на стеклах это хорошо или плохо. Как ты думаешь?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32"/>
          <a:stretch/>
        </p:blipFill>
        <p:spPr>
          <a:xfrm>
            <a:off x="4499992" y="3356992"/>
            <a:ext cx="4392488" cy="3339440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4499992" y="3356992"/>
            <a:ext cx="4392488" cy="7920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хорошо</a:t>
            </a:r>
            <a:endParaRPr lang="ru-RU" sz="4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блако 13"/>
          <p:cNvSpPr/>
          <p:nvPr/>
        </p:nvSpPr>
        <p:spPr>
          <a:xfrm>
            <a:off x="4437636" y="2807553"/>
            <a:ext cx="4579226" cy="143534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Помогать близким людям или если тебя попросили – это…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97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лако 2"/>
          <p:cNvSpPr/>
          <p:nvPr/>
        </p:nvSpPr>
        <p:spPr>
          <a:xfrm>
            <a:off x="1074409" y="1412776"/>
            <a:ext cx="7416824" cy="3528392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Молодцы!</a:t>
            </a:r>
            <a:endParaRPr lang="ru-RU" sz="4800" b="1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270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3"/>
          <a:stretch/>
        </p:blipFill>
        <p:spPr>
          <a:xfrm>
            <a:off x="365626" y="545346"/>
            <a:ext cx="4206374" cy="3235672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365626" y="545345"/>
            <a:ext cx="4206374" cy="79542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плохо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0" y="0"/>
            <a:ext cx="4890476" cy="1340769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Закатывать истерики, кричать и плакать без повода, капризничать – это…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45"/>
          <a:stretch/>
        </p:blipFill>
        <p:spPr>
          <a:xfrm>
            <a:off x="4572000" y="3332638"/>
            <a:ext cx="4320480" cy="320311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4572000" y="3332638"/>
            <a:ext cx="4320480" cy="82020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хорошо</a:t>
            </a:r>
            <a:endParaRPr lang="ru-RU" sz="4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4313228" y="2727616"/>
            <a:ext cx="4572000" cy="1421209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Заниматься спортом, делать физические упражнения это…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844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73"/>
          <a:stretch/>
        </p:blipFill>
        <p:spPr>
          <a:xfrm>
            <a:off x="287847" y="331814"/>
            <a:ext cx="3909001" cy="2944895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58"/>
          <a:stretch/>
        </p:blipFill>
        <p:spPr>
          <a:xfrm>
            <a:off x="3995936" y="2897224"/>
            <a:ext cx="4896544" cy="3558993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3995936" y="2836386"/>
            <a:ext cx="4896544" cy="8806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хорошо</a:t>
            </a:r>
            <a:endParaRPr lang="ru-RU" sz="4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3959932" y="2406056"/>
            <a:ext cx="4968552" cy="1314146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Помогать маме по дому – пылесосить, мыть посуду это - …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7847" y="331814"/>
            <a:ext cx="3924878" cy="69050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плохо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287847" y="98930"/>
            <a:ext cx="4240570" cy="1156276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Возиться в луже и быть грязным как поросенок, это хорошо или плохо?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86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1074409" y="1412776"/>
            <a:ext cx="7416824" cy="3528392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Молодцы!</a:t>
            </a:r>
            <a:endParaRPr lang="ru-RU" sz="4800" b="1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223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20"/>
          <a:stretch/>
        </p:blipFill>
        <p:spPr>
          <a:xfrm>
            <a:off x="484149" y="364097"/>
            <a:ext cx="4159860" cy="2991140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484149" y="364097"/>
            <a:ext cx="4159860" cy="68863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плохо</a:t>
            </a:r>
            <a:endParaRPr lang="ru-RU" sz="4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107504" y="184492"/>
            <a:ext cx="5184576" cy="1125042"/>
          </a:xfrm>
          <a:prstGeom prst="cloud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драчуном и обижать слабых, маленьких детишек это -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2"/>
          <a:stretch/>
        </p:blipFill>
        <p:spPr>
          <a:xfrm>
            <a:off x="4644009" y="3260739"/>
            <a:ext cx="4352138" cy="3408621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4644009" y="3260739"/>
            <a:ext cx="4352138" cy="81633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хорошо</a:t>
            </a:r>
            <a:endParaRPr lang="ru-RU" sz="4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Выноска-облако 9"/>
          <p:cNvSpPr/>
          <p:nvPr/>
        </p:nvSpPr>
        <p:spPr>
          <a:xfrm>
            <a:off x="3987908" y="2948373"/>
            <a:ext cx="5184576" cy="1125042"/>
          </a:xfrm>
          <a:prstGeom prst="cloud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Играть и делиться с детьми своими игрушками – это…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90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80"/>
          <a:stretch/>
        </p:blipFill>
        <p:spPr>
          <a:xfrm>
            <a:off x="323528" y="332656"/>
            <a:ext cx="4608512" cy="3308247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467544" y="332656"/>
            <a:ext cx="4320480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хорошо</a:t>
            </a:r>
            <a:endParaRPr lang="ru-RU" sz="4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14"/>
          <a:stretch/>
        </p:blipFill>
        <p:spPr>
          <a:xfrm>
            <a:off x="4716016" y="3756783"/>
            <a:ext cx="4094792" cy="2768561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4823520" y="3765047"/>
            <a:ext cx="3852936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плохо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0" y="176740"/>
            <a:ext cx="4976636" cy="1030424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Хорошо учиться, быть прилежным – это хорошо или плохо?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4391980" y="3454154"/>
            <a:ext cx="4716016" cy="1102981"/>
          </a:xfrm>
          <a:prstGeom prst="cloud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Рвать книги, резать журналы, обрывать обои – это очень…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57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лако 3"/>
          <p:cNvSpPr/>
          <p:nvPr/>
        </p:nvSpPr>
        <p:spPr>
          <a:xfrm>
            <a:off x="1074409" y="1412776"/>
            <a:ext cx="7416824" cy="3528392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Правильно!</a:t>
            </a:r>
            <a:endParaRPr lang="ru-RU" sz="4800" b="1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81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319</TotalTime>
  <Words>238</Words>
  <Application>Microsoft Office PowerPoint</Application>
  <PresentationFormat>Экран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111</dc:creator>
  <cp:lastModifiedBy>111</cp:lastModifiedBy>
  <cp:revision>35</cp:revision>
  <dcterms:created xsi:type="dcterms:W3CDTF">2014-02-19T14:44:03Z</dcterms:created>
  <dcterms:modified xsi:type="dcterms:W3CDTF">2014-02-26T14:48:21Z</dcterms:modified>
</cp:coreProperties>
</file>