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3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34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7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9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0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6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3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8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5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3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2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6778BA-AF08-4D7E-A6F8-36A5F738A0D8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D8D0-4BED-42FE-ACBF-1774F1D09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7" y="451513"/>
            <a:ext cx="9475646" cy="3233383"/>
          </a:xfrm>
        </p:spPr>
        <p:txBody>
          <a:bodyPr/>
          <a:lstStyle/>
          <a:p>
            <a:r>
              <a:rPr lang="ru-RU" dirty="0" smtClean="0"/>
              <a:t>Растения и животные </a:t>
            </a:r>
            <a:r>
              <a:rPr lang="ru-RU" dirty="0" smtClean="0"/>
              <a:t> Сибири, </a:t>
            </a:r>
            <a:r>
              <a:rPr lang="ru-RU" sz="2800" dirty="0" smtClean="0"/>
              <a:t>занесенные в Красную книгу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967" y="4777379"/>
            <a:ext cx="9475646" cy="1309521"/>
          </a:xfrm>
        </p:spPr>
        <p:txBody>
          <a:bodyPr/>
          <a:lstStyle/>
          <a:p>
            <a:r>
              <a:rPr lang="ru-RU" dirty="0" smtClean="0"/>
              <a:t>Воспитатель МБДОУ № 27 «</a:t>
            </a:r>
            <a:r>
              <a:rPr lang="ru-RU" dirty="0" err="1" smtClean="0"/>
              <a:t>Микки-маус</a:t>
            </a:r>
            <a:r>
              <a:rPr lang="ru-RU" smtClean="0"/>
              <a:t>» Федорова Г.А.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16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Тувинский бобр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09" y="1038456"/>
            <a:ext cx="7521931" cy="564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19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Даурский</a:t>
            </a:r>
            <a:r>
              <a:rPr lang="ru-RU" dirty="0" smtClean="0"/>
              <a:t> еж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91" y="286173"/>
            <a:ext cx="6571827" cy="657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64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11" y="560446"/>
            <a:ext cx="8169592" cy="611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97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" y="163773"/>
            <a:ext cx="7446648" cy="55849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5" y="2676098"/>
            <a:ext cx="6300716" cy="39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37" y="246886"/>
            <a:ext cx="8602520" cy="6451890"/>
          </a:xfrm>
        </p:spPr>
      </p:pic>
    </p:spTree>
    <p:extLst>
      <p:ext uri="{BB962C8B-B14F-4D97-AF65-F5344CB8AC3E}">
        <p14:creationId xmlns:p14="http://schemas.microsoft.com/office/powerpoint/2010/main" val="108755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10" y="170686"/>
            <a:ext cx="8916418" cy="668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2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92" y="315124"/>
            <a:ext cx="8547929" cy="641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88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6" y="887104"/>
            <a:ext cx="4558351" cy="5361295"/>
          </a:xfrm>
        </p:spPr>
        <p:txBody>
          <a:bodyPr/>
          <a:lstStyle/>
          <a:p>
            <a:r>
              <a:rPr lang="ru-RU" dirty="0"/>
              <a:t>Более чем на 7 </a:t>
            </a:r>
            <a:r>
              <a:rPr lang="ru-RU" dirty="0" err="1"/>
              <a:t>тыс</a:t>
            </a:r>
            <a:r>
              <a:rPr lang="ru-RU" dirty="0"/>
              <a:t> км простирается Сибирь из запада на восток, и на 3,5 </a:t>
            </a:r>
            <a:r>
              <a:rPr lang="ru-RU" dirty="0" err="1"/>
              <a:t>тыс</a:t>
            </a:r>
            <a:r>
              <a:rPr lang="ru-RU" dirty="0"/>
              <a:t> км - с севера на юг, что объясняет характерное для этой части России разнообразие климатических условий, почвенно-растительных зон, богатство животного и растительного мира.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1310186"/>
            <a:ext cx="6711664" cy="503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99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46" y="1302291"/>
            <a:ext cx="4574157" cy="46071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Сибири характерны разные природные зоны - от тундры до полупустынь. Большая часть территории занята хвойными лесами и болотами</a:t>
            </a:r>
            <a:r>
              <a:rPr lang="ru-RU" dirty="0" smtClean="0"/>
              <a:t>.. </a:t>
            </a:r>
            <a:r>
              <a:rPr lang="ru-RU" dirty="0"/>
              <a:t>Особый интерес представляет зона муссонных смешанных лесов на Дальнем Востоке. Луговая и степная растительность представлена овсяницей, ковылю, мятликами. Многие виды растений Сибири внесены в Красную книгу: ветреница байкальская, башмачок крупноцветковый, женьшень, рододендрон </a:t>
            </a:r>
            <a:r>
              <a:rPr lang="ru-RU" dirty="0" err="1"/>
              <a:t>Фори</a:t>
            </a:r>
            <a:r>
              <a:rPr lang="ru-RU" dirty="0"/>
              <a:t>,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89" y="1433014"/>
            <a:ext cx="7008543" cy="466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30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ветреница байкальская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42" y="1132764"/>
            <a:ext cx="4465684" cy="572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86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башмачок крупноцветковый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05" y="1152983"/>
            <a:ext cx="7897774" cy="546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22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женшень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29" y="0"/>
            <a:ext cx="5632205" cy="669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95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Рододендрон </a:t>
            </a:r>
            <a:r>
              <a:rPr lang="ru-RU" dirty="0" err="1"/>
              <a:t>Ф</a:t>
            </a:r>
            <a:r>
              <a:rPr lang="ru-RU" dirty="0" err="1" smtClean="0"/>
              <a:t>ори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8" y="1152983"/>
            <a:ext cx="7374221" cy="5530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949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35" y="125171"/>
            <a:ext cx="9404723" cy="1400530"/>
          </a:xfrm>
        </p:spPr>
        <p:txBody>
          <a:bodyPr/>
          <a:lstStyle/>
          <a:p>
            <a:r>
              <a:rPr lang="ru-RU" dirty="0"/>
              <a:t>гортензия черешчатая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4" y="980364"/>
            <a:ext cx="7478972" cy="560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3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872" y="452718"/>
            <a:ext cx="6829962" cy="843819"/>
          </a:xfrm>
        </p:spPr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900" y="1296537"/>
            <a:ext cx="4517408" cy="49518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лесах Сибири привычны горностаи, акклиматизированные американские норки, ласки, заяц-беляк. Из грызунов стоит отметить енисейскую белку в Восточной Сибири. В горах встречается камчатский сурок. В Красную книгу России занесен тувинский бобр. На Алтае широко распространен длиннохвостый суслик. В таежной полосе обитают высокогорная сибирская полевка, лемминги. Из насекомоядных в Красную книгу занесены </a:t>
            </a:r>
            <a:r>
              <a:rPr lang="ru-RU" dirty="0" err="1"/>
              <a:t>даурский</a:t>
            </a:r>
            <a:r>
              <a:rPr lang="ru-RU" dirty="0"/>
              <a:t> еж. Кроме того, в Сибири водятся: байкальский тюлень, марал, косуля, лось, снежный баран, бурый медведь, кабан, песец, волк, рысь, соболь, росомаха, колонок, выдра.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8" y="1657221"/>
            <a:ext cx="7069375" cy="471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387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244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Растения и животные  Сибири, занесенные в Красную книгу </vt:lpstr>
      <vt:lpstr>Презентация PowerPoint</vt:lpstr>
      <vt:lpstr>Презентация PowerPoint</vt:lpstr>
      <vt:lpstr>ветреница байкальская </vt:lpstr>
      <vt:lpstr>башмачок крупноцветковый</vt:lpstr>
      <vt:lpstr>женшень</vt:lpstr>
      <vt:lpstr>Рододендрон Фори</vt:lpstr>
      <vt:lpstr>гортензия черешчатая</vt:lpstr>
      <vt:lpstr>Животный мир</vt:lpstr>
      <vt:lpstr>Тувинский бобр</vt:lpstr>
      <vt:lpstr>Даурский еж</vt:lpstr>
      <vt:lpstr>Лось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Сибири</dc:title>
  <dc:creator>Елизавета Игоревна</dc:creator>
  <cp:lastModifiedBy>Елизавета Игоревна</cp:lastModifiedBy>
  <cp:revision>4</cp:revision>
  <dcterms:created xsi:type="dcterms:W3CDTF">2016-09-25T13:37:25Z</dcterms:created>
  <dcterms:modified xsi:type="dcterms:W3CDTF">2016-09-25T14:30:27Z</dcterms:modified>
</cp:coreProperties>
</file>