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5"/>
  </p:notesMasterIdLst>
  <p:sldIdLst>
    <p:sldId id="294" r:id="rId2"/>
    <p:sldId id="257" r:id="rId3"/>
    <p:sldId id="258" r:id="rId4"/>
    <p:sldId id="259" r:id="rId5"/>
    <p:sldId id="260" r:id="rId6"/>
    <p:sldId id="295" r:id="rId7"/>
    <p:sldId id="312" r:id="rId8"/>
    <p:sldId id="293" r:id="rId9"/>
    <p:sldId id="296" r:id="rId10"/>
    <p:sldId id="309" r:id="rId11"/>
    <p:sldId id="310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7" r:id="rId22"/>
    <p:sldId id="313" r:id="rId23"/>
    <p:sldId id="30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A9251B"/>
    <a:srgbClr val="008000"/>
    <a:srgbClr val="99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367610335179672"/>
          <c:y val="0.11842584918393079"/>
          <c:w val="0.42715728657011626"/>
          <c:h val="0.5136048489967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5а</c:v>
                </c:pt>
                <c:pt idx="1">
                  <c:v>6 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5а</c:v>
                </c:pt>
                <c:pt idx="1">
                  <c:v>6 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57</c:v>
                </c:pt>
                <c:pt idx="1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2221440"/>
        <c:axId val="72222976"/>
        <c:axId val="0"/>
      </c:bar3DChart>
      <c:catAx>
        <c:axId val="72221440"/>
        <c:scaling>
          <c:orientation val="minMax"/>
        </c:scaling>
        <c:delete val="0"/>
        <c:axPos val="b"/>
        <c:majorTickMark val="out"/>
        <c:minorTickMark val="none"/>
        <c:tickLblPos val="nextTo"/>
        <c:crossAx val="72222976"/>
        <c:crosses val="autoZero"/>
        <c:auto val="1"/>
        <c:lblAlgn val="ctr"/>
        <c:lblOffset val="100"/>
        <c:noMultiLvlLbl val="0"/>
      </c:catAx>
      <c:valAx>
        <c:axId val="72222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221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800197373946661"/>
          <c:y val="0.13325583741956104"/>
          <c:w val="0.28199802626053361"/>
          <c:h val="0.5934205776517846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30066487521757"/>
          <c:y val="8.3949709733014841E-2"/>
          <c:w val="0.59668800384506149"/>
          <c:h val="0.492200964533002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5 б</c:v>
                </c:pt>
                <c:pt idx="1">
                  <c:v>6 б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5 б</c:v>
                </c:pt>
                <c:pt idx="1">
                  <c:v>6 б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77</c:v>
                </c:pt>
                <c:pt idx="1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2252416"/>
        <c:axId val="72254208"/>
        <c:axId val="0"/>
      </c:bar3DChart>
      <c:catAx>
        <c:axId val="72252416"/>
        <c:scaling>
          <c:orientation val="minMax"/>
        </c:scaling>
        <c:delete val="0"/>
        <c:axPos val="b"/>
        <c:majorTickMark val="out"/>
        <c:minorTickMark val="none"/>
        <c:tickLblPos val="nextTo"/>
        <c:crossAx val="72254208"/>
        <c:crosses val="autoZero"/>
        <c:auto val="1"/>
        <c:lblAlgn val="ctr"/>
        <c:lblOffset val="100"/>
        <c:noMultiLvlLbl val="0"/>
      </c:catAx>
      <c:valAx>
        <c:axId val="72254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252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609759511744452"/>
          <c:y val="0.1699235700887482"/>
          <c:w val="0.29390240488255576"/>
          <c:h val="0.458672655209512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21CD88-33DF-41D5-9A6F-739D1D94BAD5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8F8DA3-7963-4901-95A5-E712384175B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0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Далаьа</a:t>
          </a:r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  <a:p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мобильная олимпиада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6D2B21-DEB1-48C5-9625-B55F6CD175B2}" type="parTrans" cxnId="{F257C1CC-8C87-4406-84E8-41BDF2AA7974}">
      <dgm:prSet/>
      <dgm:spPr/>
      <dgm:t>
        <a:bodyPr/>
        <a:lstStyle/>
        <a:p>
          <a:endParaRPr lang="ru-RU"/>
        </a:p>
      </dgm:t>
    </dgm:pt>
    <dgm:pt modelId="{8A7667E1-D317-4DED-BB47-CA91608287B7}" type="sibTrans" cxnId="{F257C1CC-8C87-4406-84E8-41BDF2AA7974}">
      <dgm:prSet/>
      <dgm:spPr/>
      <dgm:t>
        <a:bodyPr/>
        <a:lstStyle/>
        <a:p>
          <a:endParaRPr lang="ru-RU"/>
        </a:p>
      </dgm:t>
    </dgm:pt>
    <dgm:pt modelId="{4CE94C55-18E6-411B-A848-C299B4929AD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0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Тиин</a:t>
          </a:r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мэйии</a:t>
          </a:r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  <a:p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тетрадь для устной работы 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E7C294-8A3D-423B-A394-C7FADC7EE70B}" type="parTrans" cxnId="{B63262B2-F7C0-4940-9DAD-4B107F2D3267}">
      <dgm:prSet/>
      <dgm:spPr/>
      <dgm:t>
        <a:bodyPr/>
        <a:lstStyle/>
        <a:p>
          <a:endParaRPr lang="ru-RU"/>
        </a:p>
      </dgm:t>
    </dgm:pt>
    <dgm:pt modelId="{D42E8910-B644-4DB0-9984-F928745CA01D}" type="sibTrans" cxnId="{B63262B2-F7C0-4940-9DAD-4B107F2D3267}">
      <dgm:prSet/>
      <dgm:spPr/>
      <dgm:t>
        <a:bodyPr/>
        <a:lstStyle/>
        <a:p>
          <a:endParaRPr lang="ru-RU"/>
        </a:p>
      </dgm:t>
    </dgm:pt>
    <dgm:pt modelId="{FEB543DF-9901-4AF2-8674-A52D0CFF7FD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«Живая математика»</a:t>
          </a:r>
        </a:p>
        <a:p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игротека комбинационных задач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C9498D-8ADD-42CA-B03F-B56928BE27A0}" type="parTrans" cxnId="{B8761C2B-45DA-43B9-BB6A-30AAFA8940B7}">
      <dgm:prSet/>
      <dgm:spPr/>
      <dgm:t>
        <a:bodyPr/>
        <a:lstStyle/>
        <a:p>
          <a:endParaRPr lang="ru-RU"/>
        </a:p>
      </dgm:t>
    </dgm:pt>
    <dgm:pt modelId="{1C639F15-F71A-4871-99BC-1564188872E7}" type="sibTrans" cxnId="{B8761C2B-45DA-43B9-BB6A-30AAFA8940B7}">
      <dgm:prSet/>
      <dgm:spPr/>
      <dgm:t>
        <a:bodyPr/>
        <a:lstStyle/>
        <a:p>
          <a:endParaRPr lang="ru-RU"/>
        </a:p>
      </dgm:t>
    </dgm:pt>
    <dgm:pt modelId="{C77D75E0-0A8D-43E7-A94B-E9E34DFD8A4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«Интеллектуальные огоньки»</a:t>
          </a:r>
        </a:p>
        <a:p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открытая  школа решения нестандартных задач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2F189B-0C7B-4E8A-83EE-EFC65DD4AEBC}" type="parTrans" cxnId="{385F2515-DBCF-4C16-A07C-C66F66F63655}">
      <dgm:prSet/>
      <dgm:spPr/>
      <dgm:t>
        <a:bodyPr/>
        <a:lstStyle/>
        <a:p>
          <a:endParaRPr lang="ru-RU"/>
        </a:p>
      </dgm:t>
    </dgm:pt>
    <dgm:pt modelId="{E5143B52-BD9A-430A-9F50-ED4BC3EA7B0A}" type="sibTrans" cxnId="{385F2515-DBCF-4C16-A07C-C66F66F63655}">
      <dgm:prSet/>
      <dgm:spPr/>
      <dgm:t>
        <a:bodyPr/>
        <a:lstStyle/>
        <a:p>
          <a:endParaRPr lang="ru-RU"/>
        </a:p>
      </dgm:t>
    </dgm:pt>
    <dgm:pt modelId="{9EC6027E-AFE8-4616-9804-C2DA839F3E4C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Головоломки» </a:t>
          </a:r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 игры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D8EEFD-860C-48C2-80E4-39834E78046D}" type="parTrans" cxnId="{B5175671-A4B1-4451-89C4-76057ECC2E3C}">
      <dgm:prSet/>
      <dgm:spPr/>
      <dgm:t>
        <a:bodyPr/>
        <a:lstStyle/>
        <a:p>
          <a:endParaRPr lang="ru-RU"/>
        </a:p>
      </dgm:t>
    </dgm:pt>
    <dgm:pt modelId="{30E4DD81-0492-47CF-A21B-BE8F89AA220D}" type="sibTrans" cxnId="{B5175671-A4B1-4451-89C4-76057ECC2E3C}">
      <dgm:prSet/>
      <dgm:spPr/>
      <dgm:t>
        <a:bodyPr/>
        <a:lstStyle/>
        <a:p>
          <a:endParaRPr lang="ru-RU"/>
        </a:p>
      </dgm:t>
    </dgm:pt>
    <dgm:pt modelId="{0613DC3A-47A6-4128-BDA0-FCF91B058F5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0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Дьикти</a:t>
          </a:r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  <a:p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лаборатория общения с природой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D17534-610F-4ACF-B24A-0575ECFAA304}" type="parTrans" cxnId="{6D159A75-A788-47C2-9982-D1B151A1C2BC}">
      <dgm:prSet/>
      <dgm:spPr/>
      <dgm:t>
        <a:bodyPr/>
        <a:lstStyle/>
        <a:p>
          <a:endParaRPr lang="ru-RU"/>
        </a:p>
      </dgm:t>
    </dgm:pt>
    <dgm:pt modelId="{17BFC049-D2E3-4CF5-82DD-9BEA35D46C3C}" type="sibTrans" cxnId="{6D159A75-A788-47C2-9982-D1B151A1C2BC}">
      <dgm:prSet/>
      <dgm:spPr/>
      <dgm:t>
        <a:bodyPr/>
        <a:lstStyle/>
        <a:p>
          <a:endParaRPr lang="ru-RU"/>
        </a:p>
      </dgm:t>
    </dgm:pt>
    <dgm:pt modelId="{D2D48E50-1230-4E89-910C-FB0E83AA307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ТУРНИР</a:t>
          </a:r>
        </a:p>
        <a:p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практическая математика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6D9D74-57E5-46CA-86A1-6A7676CD9312}" type="parTrans" cxnId="{59C85AE2-BBDA-4DB3-BD6A-074DFDCA9B3F}">
      <dgm:prSet/>
      <dgm:spPr/>
      <dgm:t>
        <a:bodyPr/>
        <a:lstStyle/>
        <a:p>
          <a:endParaRPr lang="ru-RU"/>
        </a:p>
      </dgm:t>
    </dgm:pt>
    <dgm:pt modelId="{50951A29-CCDB-4A24-8FE4-39559D1AD967}" type="sibTrans" cxnId="{59C85AE2-BBDA-4DB3-BD6A-074DFDCA9B3F}">
      <dgm:prSet/>
      <dgm:spPr/>
      <dgm:t>
        <a:bodyPr/>
        <a:lstStyle/>
        <a:p>
          <a:endParaRPr lang="ru-RU"/>
        </a:p>
      </dgm:t>
    </dgm:pt>
    <dgm:pt modelId="{01542C82-2EC4-47D7-8ED5-01C97A3B271A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endParaRPr lang="ru-RU" sz="2000" b="1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«ДОМ будущей профессии»</a:t>
          </a:r>
        </a:p>
        <a:p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открытый  мир профессий</a:t>
          </a:r>
        </a:p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DB8C46-E774-4830-9D95-B2B85180FB8A}" type="parTrans" cxnId="{6161D522-02BC-453A-B46A-18F4B8F1E3EA}">
      <dgm:prSet/>
      <dgm:spPr/>
      <dgm:t>
        <a:bodyPr/>
        <a:lstStyle/>
        <a:p>
          <a:endParaRPr lang="ru-RU"/>
        </a:p>
      </dgm:t>
    </dgm:pt>
    <dgm:pt modelId="{EFB902BA-2355-4990-A5E3-569B7069BF11}" type="sibTrans" cxnId="{6161D522-02BC-453A-B46A-18F4B8F1E3EA}">
      <dgm:prSet/>
      <dgm:spPr/>
      <dgm:t>
        <a:bodyPr/>
        <a:lstStyle/>
        <a:p>
          <a:endParaRPr lang="ru-RU"/>
        </a:p>
      </dgm:t>
    </dgm:pt>
    <dgm:pt modelId="{CCA3DA0F-BCD3-4677-9010-516EB4A98DA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 САМ»</a:t>
          </a:r>
        </a:p>
        <a:p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проекты детей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6C80E3-CF0D-4B3F-B5BB-553884BD48B9}" type="parTrans" cxnId="{95F9FC65-5760-4E4D-BC4D-AC6E1A53C370}">
      <dgm:prSet/>
      <dgm:spPr/>
      <dgm:t>
        <a:bodyPr/>
        <a:lstStyle/>
        <a:p>
          <a:endParaRPr lang="ru-RU"/>
        </a:p>
      </dgm:t>
    </dgm:pt>
    <dgm:pt modelId="{3C410A7F-A711-4EDE-A47A-6EBEA5698FFE}" type="sibTrans" cxnId="{95F9FC65-5760-4E4D-BC4D-AC6E1A53C370}">
      <dgm:prSet/>
      <dgm:spPr/>
      <dgm:t>
        <a:bodyPr/>
        <a:lstStyle/>
        <a:p>
          <a:endParaRPr lang="ru-RU"/>
        </a:p>
      </dgm:t>
    </dgm:pt>
    <dgm:pt modelId="{6E57623E-B81E-491C-A3C7-00ABF8046532}" type="pres">
      <dgm:prSet presAssocID="{3621CD88-33DF-41D5-9A6F-739D1D94BAD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6B3D25C-7997-49B8-84BE-87D501698435}" type="pres">
      <dgm:prSet presAssocID="{6A8F8DA3-7963-4901-95A5-E712384175B4}" presName="compNode" presStyleCnt="0"/>
      <dgm:spPr/>
    </dgm:pt>
    <dgm:pt modelId="{341B949A-E315-4B47-A9F4-3507CFA23A33}" type="pres">
      <dgm:prSet presAssocID="{6A8F8DA3-7963-4901-95A5-E712384175B4}" presName="dummyConnPt" presStyleCnt="0"/>
      <dgm:spPr/>
    </dgm:pt>
    <dgm:pt modelId="{36EAEC23-7594-49BF-98D9-A999E1D05E95}" type="pres">
      <dgm:prSet presAssocID="{6A8F8DA3-7963-4901-95A5-E712384175B4}" presName="node" presStyleLbl="node1" presStyleIdx="0" presStyleCnt="9" custScaleX="166559" custScaleY="188304" custLinFactNeighborX="2392" custLinFactNeighborY="3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DA834-7954-474D-8D42-BC75C8C21D98}" type="pres">
      <dgm:prSet presAssocID="{8A7667E1-D317-4DED-BB47-CA91608287B7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F4291634-470A-4303-B77E-0DA60AEFDDE3}" type="pres">
      <dgm:prSet presAssocID="{4CE94C55-18E6-411B-A848-C299B4929AD2}" presName="compNode" presStyleCnt="0"/>
      <dgm:spPr/>
    </dgm:pt>
    <dgm:pt modelId="{FF9C471D-58E9-4842-9876-78B31E83723C}" type="pres">
      <dgm:prSet presAssocID="{4CE94C55-18E6-411B-A848-C299B4929AD2}" presName="dummyConnPt" presStyleCnt="0"/>
      <dgm:spPr/>
    </dgm:pt>
    <dgm:pt modelId="{D4454831-EB1D-4EC8-9B04-3A9F489410E5}" type="pres">
      <dgm:prSet presAssocID="{4CE94C55-18E6-411B-A848-C299B4929AD2}" presName="node" presStyleLbl="node1" presStyleIdx="1" presStyleCnt="9" custScaleX="176995" custScaleY="164017" custLinFactNeighborX="1618" custLinFactNeighborY="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91378-A39F-47BD-A94A-0C9076329F7B}" type="pres">
      <dgm:prSet presAssocID="{D42E8910-B644-4DB0-9984-F928745CA01D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4687825B-786D-47DD-83B5-1E78685046AB}" type="pres">
      <dgm:prSet presAssocID="{FEB543DF-9901-4AF2-8674-A52D0CFF7FD7}" presName="compNode" presStyleCnt="0"/>
      <dgm:spPr/>
    </dgm:pt>
    <dgm:pt modelId="{4887D666-473C-4A51-9860-AEAC88F252E9}" type="pres">
      <dgm:prSet presAssocID="{FEB543DF-9901-4AF2-8674-A52D0CFF7FD7}" presName="dummyConnPt" presStyleCnt="0"/>
      <dgm:spPr/>
    </dgm:pt>
    <dgm:pt modelId="{CE1600AD-E50B-459B-9D8F-3CDF3733F2B7}" type="pres">
      <dgm:prSet presAssocID="{FEB543DF-9901-4AF2-8674-A52D0CFF7FD7}" presName="node" presStyleLbl="node1" presStyleIdx="2" presStyleCnt="9" custScaleX="208426" custScaleY="199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964FC-44D1-4774-A040-29E8353E997D}" type="pres">
      <dgm:prSet presAssocID="{1C639F15-F71A-4871-99BC-1564188872E7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5B404960-3499-40C7-A3D6-AE11AD001146}" type="pres">
      <dgm:prSet presAssocID="{C77D75E0-0A8D-43E7-A94B-E9E34DFD8A43}" presName="compNode" presStyleCnt="0"/>
      <dgm:spPr/>
    </dgm:pt>
    <dgm:pt modelId="{3FF22488-E25D-414A-8D3B-952D50400EAA}" type="pres">
      <dgm:prSet presAssocID="{C77D75E0-0A8D-43E7-A94B-E9E34DFD8A43}" presName="dummyConnPt" presStyleCnt="0"/>
      <dgm:spPr/>
    </dgm:pt>
    <dgm:pt modelId="{50853AF0-11F0-408B-80ED-A788EA48DDDE}" type="pres">
      <dgm:prSet presAssocID="{C77D75E0-0A8D-43E7-A94B-E9E34DFD8A43}" presName="node" presStyleLbl="node1" presStyleIdx="3" presStyleCnt="9" custScaleX="226625" custScaleY="191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1264F-A77E-4D41-9639-EDAD7796EB17}" type="pres">
      <dgm:prSet presAssocID="{E5143B52-BD9A-430A-9F50-ED4BC3EA7B0A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851DF71C-AAC7-4C8B-8A47-BBED7DA50DFB}" type="pres">
      <dgm:prSet presAssocID="{9EC6027E-AFE8-4616-9804-C2DA839F3E4C}" presName="compNode" presStyleCnt="0"/>
      <dgm:spPr/>
    </dgm:pt>
    <dgm:pt modelId="{E5FA1403-8298-4C1A-BC4A-1722A9486292}" type="pres">
      <dgm:prSet presAssocID="{9EC6027E-AFE8-4616-9804-C2DA839F3E4C}" presName="dummyConnPt" presStyleCnt="0"/>
      <dgm:spPr/>
    </dgm:pt>
    <dgm:pt modelId="{501675F7-1E7D-4152-9619-78C0E40D8FB6}" type="pres">
      <dgm:prSet presAssocID="{9EC6027E-AFE8-4616-9804-C2DA839F3E4C}" presName="node" presStyleLbl="node1" presStyleIdx="4" presStyleCnt="9" custScaleX="180231" custScaleY="128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856A9-95FC-473E-9BAE-AEFA4E39D87B}" type="pres">
      <dgm:prSet presAssocID="{30E4DD81-0492-47CF-A21B-BE8F89AA220D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963ED013-5475-4B23-942F-42563EC65EC9}" type="pres">
      <dgm:prSet presAssocID="{0613DC3A-47A6-4128-BDA0-FCF91B058F57}" presName="compNode" presStyleCnt="0"/>
      <dgm:spPr/>
    </dgm:pt>
    <dgm:pt modelId="{52616C83-5E5F-4DB2-9A3F-757C22ADF3FD}" type="pres">
      <dgm:prSet presAssocID="{0613DC3A-47A6-4128-BDA0-FCF91B058F57}" presName="dummyConnPt" presStyleCnt="0"/>
      <dgm:spPr/>
    </dgm:pt>
    <dgm:pt modelId="{8D7972F7-C217-4C27-A3A1-6C149BE51A12}" type="pres">
      <dgm:prSet presAssocID="{0613DC3A-47A6-4128-BDA0-FCF91B058F57}" presName="node" presStyleLbl="node1" presStyleIdx="5" presStyleCnt="9" custScaleX="178018" custScaleY="163523" custLinFactNeighborX="3242" custLinFactNeighborY="-14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F5813-33F9-46B9-800A-60F00F50C8F4}" type="pres">
      <dgm:prSet presAssocID="{17BFC049-D2E3-4CF5-82DD-9BEA35D46C3C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171AE0D9-742E-4CD2-A26B-965015EEECD1}" type="pres">
      <dgm:prSet presAssocID="{D2D48E50-1230-4E89-910C-FB0E83AA3071}" presName="compNode" presStyleCnt="0"/>
      <dgm:spPr/>
    </dgm:pt>
    <dgm:pt modelId="{24515DB5-A1E8-4013-8273-23B8F86C3A60}" type="pres">
      <dgm:prSet presAssocID="{D2D48E50-1230-4E89-910C-FB0E83AA3071}" presName="dummyConnPt" presStyleCnt="0"/>
      <dgm:spPr/>
    </dgm:pt>
    <dgm:pt modelId="{915D546A-014A-43CC-ABDF-869048DE3770}" type="pres">
      <dgm:prSet presAssocID="{D2D48E50-1230-4E89-910C-FB0E83AA3071}" presName="node" presStyleLbl="node1" presStyleIdx="6" presStyleCnt="9" custScaleX="221482" custScaleY="138541" custLinFactNeighborX="7004" custLinFactNeighborY="-4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9B2C3-9D99-44FC-A673-553C94D884C9}" type="pres">
      <dgm:prSet presAssocID="{50951A29-CCDB-4A24-8FE4-39559D1AD967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7ACF2895-2E23-4389-A73B-86E802C57698}" type="pres">
      <dgm:prSet presAssocID="{01542C82-2EC4-47D7-8ED5-01C97A3B271A}" presName="compNode" presStyleCnt="0"/>
      <dgm:spPr/>
    </dgm:pt>
    <dgm:pt modelId="{B235ED51-6FA4-485C-8B9A-E1D563628DCC}" type="pres">
      <dgm:prSet presAssocID="{01542C82-2EC4-47D7-8ED5-01C97A3B271A}" presName="dummyConnPt" presStyleCnt="0"/>
      <dgm:spPr/>
    </dgm:pt>
    <dgm:pt modelId="{310C01B6-8A81-4E09-A61E-D72F49F806F7}" type="pres">
      <dgm:prSet presAssocID="{01542C82-2EC4-47D7-8ED5-01C97A3B271A}" presName="node" presStyleLbl="node1" presStyleIdx="7" presStyleCnt="9" custScaleX="186440" custScaleY="169625" custLinFactNeighborX="5810" custLinFactNeighborY="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10E13-273F-4D2D-8414-C90D26DD1160}" type="pres">
      <dgm:prSet presAssocID="{EFB902BA-2355-4990-A5E3-569B7069BF11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C0423E13-EF50-427F-9B07-11A527111E51}" type="pres">
      <dgm:prSet presAssocID="{CCA3DA0F-BCD3-4677-9010-516EB4A98DA7}" presName="compNode" presStyleCnt="0"/>
      <dgm:spPr/>
    </dgm:pt>
    <dgm:pt modelId="{1503DA9B-6FA6-4607-9069-D52951753B40}" type="pres">
      <dgm:prSet presAssocID="{CCA3DA0F-BCD3-4677-9010-516EB4A98DA7}" presName="dummyConnPt" presStyleCnt="0"/>
      <dgm:spPr/>
    </dgm:pt>
    <dgm:pt modelId="{FC0D6D59-B6CA-4971-973E-D7EC63C8B496}" type="pres">
      <dgm:prSet presAssocID="{CCA3DA0F-BCD3-4677-9010-516EB4A98DA7}" presName="node" presStyleLbl="node1" presStyleIdx="8" presStyleCnt="9" custScaleX="222624" custScaleY="152186" custLinFactNeighborX="1584" custLinFactNeighborY="14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6FAF59-230C-4321-B669-0324B5F076EE}" type="presOf" srcId="{4CE94C55-18E6-411B-A848-C299B4929AD2}" destId="{D4454831-EB1D-4EC8-9B04-3A9F489410E5}" srcOrd="0" destOrd="0" presId="urn:microsoft.com/office/officeart/2005/8/layout/bProcess4"/>
    <dgm:cxn modelId="{B176B3DB-4AB4-4C6B-A4E9-F6842AB4C602}" type="presOf" srcId="{CCA3DA0F-BCD3-4677-9010-516EB4A98DA7}" destId="{FC0D6D59-B6CA-4971-973E-D7EC63C8B496}" srcOrd="0" destOrd="0" presId="urn:microsoft.com/office/officeart/2005/8/layout/bProcess4"/>
    <dgm:cxn modelId="{78FE8847-9FB1-4704-84A7-67942813EBFE}" type="presOf" srcId="{C77D75E0-0A8D-43E7-A94B-E9E34DFD8A43}" destId="{50853AF0-11F0-408B-80ED-A788EA48DDDE}" srcOrd="0" destOrd="0" presId="urn:microsoft.com/office/officeart/2005/8/layout/bProcess4"/>
    <dgm:cxn modelId="{F257C1CC-8C87-4406-84E8-41BDF2AA7974}" srcId="{3621CD88-33DF-41D5-9A6F-739D1D94BAD5}" destId="{6A8F8DA3-7963-4901-95A5-E712384175B4}" srcOrd="0" destOrd="0" parTransId="{A06D2B21-DEB1-48C5-9625-B55F6CD175B2}" sibTransId="{8A7667E1-D317-4DED-BB47-CA91608287B7}"/>
    <dgm:cxn modelId="{8555A8E2-DBD4-409C-8071-173082AF2FD4}" type="presOf" srcId="{EFB902BA-2355-4990-A5E3-569B7069BF11}" destId="{1FD10E13-273F-4D2D-8414-C90D26DD1160}" srcOrd="0" destOrd="0" presId="urn:microsoft.com/office/officeart/2005/8/layout/bProcess4"/>
    <dgm:cxn modelId="{1902AAC2-BEA7-4203-B999-B0C703AD9C88}" type="presOf" srcId="{0613DC3A-47A6-4128-BDA0-FCF91B058F57}" destId="{8D7972F7-C217-4C27-A3A1-6C149BE51A12}" srcOrd="0" destOrd="0" presId="urn:microsoft.com/office/officeart/2005/8/layout/bProcess4"/>
    <dgm:cxn modelId="{C3431680-9363-4BCB-B57C-932B07E79932}" type="presOf" srcId="{17BFC049-D2E3-4CF5-82DD-9BEA35D46C3C}" destId="{DC0F5813-33F9-46B9-800A-60F00F50C8F4}" srcOrd="0" destOrd="0" presId="urn:microsoft.com/office/officeart/2005/8/layout/bProcess4"/>
    <dgm:cxn modelId="{95F9FC65-5760-4E4D-BC4D-AC6E1A53C370}" srcId="{3621CD88-33DF-41D5-9A6F-739D1D94BAD5}" destId="{CCA3DA0F-BCD3-4677-9010-516EB4A98DA7}" srcOrd="8" destOrd="0" parTransId="{286C80E3-CF0D-4B3F-B5BB-553884BD48B9}" sibTransId="{3C410A7F-A711-4EDE-A47A-6EBEA5698FFE}"/>
    <dgm:cxn modelId="{2E0718CF-4C0B-40C1-8F45-A0AD130D1AE9}" type="presOf" srcId="{E5143B52-BD9A-430A-9F50-ED4BC3EA7B0A}" destId="{1F31264F-A77E-4D41-9639-EDAD7796EB17}" srcOrd="0" destOrd="0" presId="urn:microsoft.com/office/officeart/2005/8/layout/bProcess4"/>
    <dgm:cxn modelId="{1B486E77-5DE2-40D1-BF6E-BD44BF870921}" type="presOf" srcId="{8A7667E1-D317-4DED-BB47-CA91608287B7}" destId="{E6BDA834-7954-474D-8D42-BC75C8C21D98}" srcOrd="0" destOrd="0" presId="urn:microsoft.com/office/officeart/2005/8/layout/bProcess4"/>
    <dgm:cxn modelId="{D8767814-1E12-45DA-A2B6-B125885AC03A}" type="presOf" srcId="{FEB543DF-9901-4AF2-8674-A52D0CFF7FD7}" destId="{CE1600AD-E50B-459B-9D8F-3CDF3733F2B7}" srcOrd="0" destOrd="0" presId="urn:microsoft.com/office/officeart/2005/8/layout/bProcess4"/>
    <dgm:cxn modelId="{5348E9F6-DAF5-4A1A-9EAA-A471D18B349C}" type="presOf" srcId="{6A8F8DA3-7963-4901-95A5-E712384175B4}" destId="{36EAEC23-7594-49BF-98D9-A999E1D05E95}" srcOrd="0" destOrd="0" presId="urn:microsoft.com/office/officeart/2005/8/layout/bProcess4"/>
    <dgm:cxn modelId="{5976C1CB-DF2C-4B28-AF79-E06719BF6032}" type="presOf" srcId="{9EC6027E-AFE8-4616-9804-C2DA839F3E4C}" destId="{501675F7-1E7D-4152-9619-78C0E40D8FB6}" srcOrd="0" destOrd="0" presId="urn:microsoft.com/office/officeart/2005/8/layout/bProcess4"/>
    <dgm:cxn modelId="{30B0FED2-27FE-45BD-B3EE-ABBB7082EC52}" type="presOf" srcId="{30E4DD81-0492-47CF-A21B-BE8F89AA220D}" destId="{DD8856A9-95FC-473E-9BAE-AEFA4E39D87B}" srcOrd="0" destOrd="0" presId="urn:microsoft.com/office/officeart/2005/8/layout/bProcess4"/>
    <dgm:cxn modelId="{385F2515-DBCF-4C16-A07C-C66F66F63655}" srcId="{3621CD88-33DF-41D5-9A6F-739D1D94BAD5}" destId="{C77D75E0-0A8D-43E7-A94B-E9E34DFD8A43}" srcOrd="3" destOrd="0" parTransId="{282F189B-0C7B-4E8A-83EE-EFC65DD4AEBC}" sibTransId="{E5143B52-BD9A-430A-9F50-ED4BC3EA7B0A}"/>
    <dgm:cxn modelId="{B5175671-A4B1-4451-89C4-76057ECC2E3C}" srcId="{3621CD88-33DF-41D5-9A6F-739D1D94BAD5}" destId="{9EC6027E-AFE8-4616-9804-C2DA839F3E4C}" srcOrd="4" destOrd="0" parTransId="{81D8EEFD-860C-48C2-80E4-39834E78046D}" sibTransId="{30E4DD81-0492-47CF-A21B-BE8F89AA220D}"/>
    <dgm:cxn modelId="{B63262B2-F7C0-4940-9DAD-4B107F2D3267}" srcId="{3621CD88-33DF-41D5-9A6F-739D1D94BAD5}" destId="{4CE94C55-18E6-411B-A848-C299B4929AD2}" srcOrd="1" destOrd="0" parTransId="{8BE7C294-8A3D-423B-A394-C7FADC7EE70B}" sibTransId="{D42E8910-B644-4DB0-9984-F928745CA01D}"/>
    <dgm:cxn modelId="{AB2362DF-A3DD-4BD5-8DEF-12BADA8D8578}" type="presOf" srcId="{01542C82-2EC4-47D7-8ED5-01C97A3B271A}" destId="{310C01B6-8A81-4E09-A61E-D72F49F806F7}" srcOrd="0" destOrd="0" presId="urn:microsoft.com/office/officeart/2005/8/layout/bProcess4"/>
    <dgm:cxn modelId="{41122024-7FBB-4C22-AFFA-4107EC64466A}" type="presOf" srcId="{50951A29-CCDB-4A24-8FE4-39559D1AD967}" destId="{CBD9B2C3-9D99-44FC-A673-553C94D884C9}" srcOrd="0" destOrd="0" presId="urn:microsoft.com/office/officeart/2005/8/layout/bProcess4"/>
    <dgm:cxn modelId="{6161D522-02BC-453A-B46A-18F4B8F1E3EA}" srcId="{3621CD88-33DF-41D5-9A6F-739D1D94BAD5}" destId="{01542C82-2EC4-47D7-8ED5-01C97A3B271A}" srcOrd="7" destOrd="0" parTransId="{86DB8C46-E774-4830-9D95-B2B85180FB8A}" sibTransId="{EFB902BA-2355-4990-A5E3-569B7069BF11}"/>
    <dgm:cxn modelId="{59C85AE2-BBDA-4DB3-BD6A-074DFDCA9B3F}" srcId="{3621CD88-33DF-41D5-9A6F-739D1D94BAD5}" destId="{D2D48E50-1230-4E89-910C-FB0E83AA3071}" srcOrd="6" destOrd="0" parTransId="{D46D9D74-57E5-46CA-86A1-6A7676CD9312}" sibTransId="{50951A29-CCDB-4A24-8FE4-39559D1AD967}"/>
    <dgm:cxn modelId="{6D159A75-A788-47C2-9982-D1B151A1C2BC}" srcId="{3621CD88-33DF-41D5-9A6F-739D1D94BAD5}" destId="{0613DC3A-47A6-4128-BDA0-FCF91B058F57}" srcOrd="5" destOrd="0" parTransId="{92D17534-610F-4ACF-B24A-0575ECFAA304}" sibTransId="{17BFC049-D2E3-4CF5-82DD-9BEA35D46C3C}"/>
    <dgm:cxn modelId="{B8761C2B-45DA-43B9-BB6A-30AAFA8940B7}" srcId="{3621CD88-33DF-41D5-9A6F-739D1D94BAD5}" destId="{FEB543DF-9901-4AF2-8674-A52D0CFF7FD7}" srcOrd="2" destOrd="0" parTransId="{92C9498D-8ADD-42CA-B03F-B56928BE27A0}" sibTransId="{1C639F15-F71A-4871-99BC-1564188872E7}"/>
    <dgm:cxn modelId="{49569754-B841-4335-AFA2-FD8BB31976E7}" type="presOf" srcId="{D2D48E50-1230-4E89-910C-FB0E83AA3071}" destId="{915D546A-014A-43CC-ABDF-869048DE3770}" srcOrd="0" destOrd="0" presId="urn:microsoft.com/office/officeart/2005/8/layout/bProcess4"/>
    <dgm:cxn modelId="{9865B1A5-E7CF-41C0-B338-BE25761C1111}" type="presOf" srcId="{3621CD88-33DF-41D5-9A6F-739D1D94BAD5}" destId="{6E57623E-B81E-491C-A3C7-00ABF8046532}" srcOrd="0" destOrd="0" presId="urn:microsoft.com/office/officeart/2005/8/layout/bProcess4"/>
    <dgm:cxn modelId="{9076D29A-8255-4F4F-B73C-C3BFFA33F3CA}" type="presOf" srcId="{1C639F15-F71A-4871-99BC-1564188872E7}" destId="{005964FC-44D1-4774-A040-29E8353E997D}" srcOrd="0" destOrd="0" presId="urn:microsoft.com/office/officeart/2005/8/layout/bProcess4"/>
    <dgm:cxn modelId="{53A9A47A-A409-439E-9DC9-60E8649B9EC5}" type="presOf" srcId="{D42E8910-B644-4DB0-9984-F928745CA01D}" destId="{43891378-A39F-47BD-A94A-0C9076329F7B}" srcOrd="0" destOrd="0" presId="urn:microsoft.com/office/officeart/2005/8/layout/bProcess4"/>
    <dgm:cxn modelId="{FAEE12A7-97A2-4473-8856-865E54116A1A}" type="presParOf" srcId="{6E57623E-B81E-491C-A3C7-00ABF8046532}" destId="{46B3D25C-7997-49B8-84BE-87D501698435}" srcOrd="0" destOrd="0" presId="urn:microsoft.com/office/officeart/2005/8/layout/bProcess4"/>
    <dgm:cxn modelId="{F52316FA-383A-44DD-8BA0-3E4EA75D5948}" type="presParOf" srcId="{46B3D25C-7997-49B8-84BE-87D501698435}" destId="{341B949A-E315-4B47-A9F4-3507CFA23A33}" srcOrd="0" destOrd="0" presId="urn:microsoft.com/office/officeart/2005/8/layout/bProcess4"/>
    <dgm:cxn modelId="{96C8F53D-D464-42AA-8ECE-E3B9D6FCFDDD}" type="presParOf" srcId="{46B3D25C-7997-49B8-84BE-87D501698435}" destId="{36EAEC23-7594-49BF-98D9-A999E1D05E95}" srcOrd="1" destOrd="0" presId="urn:microsoft.com/office/officeart/2005/8/layout/bProcess4"/>
    <dgm:cxn modelId="{37C0A6E8-0719-4894-B2EB-D0553E1603FA}" type="presParOf" srcId="{6E57623E-B81E-491C-A3C7-00ABF8046532}" destId="{E6BDA834-7954-474D-8D42-BC75C8C21D98}" srcOrd="1" destOrd="0" presId="urn:microsoft.com/office/officeart/2005/8/layout/bProcess4"/>
    <dgm:cxn modelId="{EFE54F65-0767-426D-8CAA-3654A3D46A45}" type="presParOf" srcId="{6E57623E-B81E-491C-A3C7-00ABF8046532}" destId="{F4291634-470A-4303-B77E-0DA60AEFDDE3}" srcOrd="2" destOrd="0" presId="urn:microsoft.com/office/officeart/2005/8/layout/bProcess4"/>
    <dgm:cxn modelId="{3DF923FD-AD91-4B57-B827-A91483529F02}" type="presParOf" srcId="{F4291634-470A-4303-B77E-0DA60AEFDDE3}" destId="{FF9C471D-58E9-4842-9876-78B31E83723C}" srcOrd="0" destOrd="0" presId="urn:microsoft.com/office/officeart/2005/8/layout/bProcess4"/>
    <dgm:cxn modelId="{37D1B5C5-AEBD-42A8-878B-F20DD113EB2D}" type="presParOf" srcId="{F4291634-470A-4303-B77E-0DA60AEFDDE3}" destId="{D4454831-EB1D-4EC8-9B04-3A9F489410E5}" srcOrd="1" destOrd="0" presId="urn:microsoft.com/office/officeart/2005/8/layout/bProcess4"/>
    <dgm:cxn modelId="{7685B811-4435-499F-AA8C-ED91F9673BE6}" type="presParOf" srcId="{6E57623E-B81E-491C-A3C7-00ABF8046532}" destId="{43891378-A39F-47BD-A94A-0C9076329F7B}" srcOrd="3" destOrd="0" presId="urn:microsoft.com/office/officeart/2005/8/layout/bProcess4"/>
    <dgm:cxn modelId="{A81A1927-DC03-4984-A7D8-63C86D44733F}" type="presParOf" srcId="{6E57623E-B81E-491C-A3C7-00ABF8046532}" destId="{4687825B-786D-47DD-83B5-1E78685046AB}" srcOrd="4" destOrd="0" presId="urn:microsoft.com/office/officeart/2005/8/layout/bProcess4"/>
    <dgm:cxn modelId="{2D61270D-9F69-4671-BBDD-DB01E12B86C0}" type="presParOf" srcId="{4687825B-786D-47DD-83B5-1E78685046AB}" destId="{4887D666-473C-4A51-9860-AEAC88F252E9}" srcOrd="0" destOrd="0" presId="urn:microsoft.com/office/officeart/2005/8/layout/bProcess4"/>
    <dgm:cxn modelId="{954BF132-A4A4-4EAC-B668-19E51236DE64}" type="presParOf" srcId="{4687825B-786D-47DD-83B5-1E78685046AB}" destId="{CE1600AD-E50B-459B-9D8F-3CDF3733F2B7}" srcOrd="1" destOrd="0" presId="urn:microsoft.com/office/officeart/2005/8/layout/bProcess4"/>
    <dgm:cxn modelId="{FC182E0B-495B-43BF-AE37-5AFF5181B7BB}" type="presParOf" srcId="{6E57623E-B81E-491C-A3C7-00ABF8046532}" destId="{005964FC-44D1-4774-A040-29E8353E997D}" srcOrd="5" destOrd="0" presId="urn:microsoft.com/office/officeart/2005/8/layout/bProcess4"/>
    <dgm:cxn modelId="{B2ED043F-4B3C-4FE6-BCB2-A0C3F8B3E577}" type="presParOf" srcId="{6E57623E-B81E-491C-A3C7-00ABF8046532}" destId="{5B404960-3499-40C7-A3D6-AE11AD001146}" srcOrd="6" destOrd="0" presId="urn:microsoft.com/office/officeart/2005/8/layout/bProcess4"/>
    <dgm:cxn modelId="{F2EE4570-DABE-4EE5-90DC-7DE65A5D4B77}" type="presParOf" srcId="{5B404960-3499-40C7-A3D6-AE11AD001146}" destId="{3FF22488-E25D-414A-8D3B-952D50400EAA}" srcOrd="0" destOrd="0" presId="urn:microsoft.com/office/officeart/2005/8/layout/bProcess4"/>
    <dgm:cxn modelId="{0ED4ACBC-E1D1-4ECA-B8E9-F8E7BDA5A8CC}" type="presParOf" srcId="{5B404960-3499-40C7-A3D6-AE11AD001146}" destId="{50853AF0-11F0-408B-80ED-A788EA48DDDE}" srcOrd="1" destOrd="0" presId="urn:microsoft.com/office/officeart/2005/8/layout/bProcess4"/>
    <dgm:cxn modelId="{172968C6-ED8B-4C07-A293-B677ED9E0299}" type="presParOf" srcId="{6E57623E-B81E-491C-A3C7-00ABF8046532}" destId="{1F31264F-A77E-4D41-9639-EDAD7796EB17}" srcOrd="7" destOrd="0" presId="urn:microsoft.com/office/officeart/2005/8/layout/bProcess4"/>
    <dgm:cxn modelId="{C090E6FF-6B0F-4EFF-A6BF-C2D9B05798CF}" type="presParOf" srcId="{6E57623E-B81E-491C-A3C7-00ABF8046532}" destId="{851DF71C-AAC7-4C8B-8A47-BBED7DA50DFB}" srcOrd="8" destOrd="0" presId="urn:microsoft.com/office/officeart/2005/8/layout/bProcess4"/>
    <dgm:cxn modelId="{496F22E9-D0B0-415D-9F85-0FF7EC51F617}" type="presParOf" srcId="{851DF71C-AAC7-4C8B-8A47-BBED7DA50DFB}" destId="{E5FA1403-8298-4C1A-BC4A-1722A9486292}" srcOrd="0" destOrd="0" presId="urn:microsoft.com/office/officeart/2005/8/layout/bProcess4"/>
    <dgm:cxn modelId="{442397C2-F9CE-4563-B7DA-E7FE5299385E}" type="presParOf" srcId="{851DF71C-AAC7-4C8B-8A47-BBED7DA50DFB}" destId="{501675F7-1E7D-4152-9619-78C0E40D8FB6}" srcOrd="1" destOrd="0" presId="urn:microsoft.com/office/officeart/2005/8/layout/bProcess4"/>
    <dgm:cxn modelId="{B9F749A1-31C0-4EDA-8648-33F5CAC73B44}" type="presParOf" srcId="{6E57623E-B81E-491C-A3C7-00ABF8046532}" destId="{DD8856A9-95FC-473E-9BAE-AEFA4E39D87B}" srcOrd="9" destOrd="0" presId="urn:microsoft.com/office/officeart/2005/8/layout/bProcess4"/>
    <dgm:cxn modelId="{9743D256-DB7C-4FB4-A62A-63E4D6C0A1D5}" type="presParOf" srcId="{6E57623E-B81E-491C-A3C7-00ABF8046532}" destId="{963ED013-5475-4B23-942F-42563EC65EC9}" srcOrd="10" destOrd="0" presId="urn:microsoft.com/office/officeart/2005/8/layout/bProcess4"/>
    <dgm:cxn modelId="{6E491DE3-1DBC-4F82-8558-3CFE5C99905C}" type="presParOf" srcId="{963ED013-5475-4B23-942F-42563EC65EC9}" destId="{52616C83-5E5F-4DB2-9A3F-757C22ADF3FD}" srcOrd="0" destOrd="0" presId="urn:microsoft.com/office/officeart/2005/8/layout/bProcess4"/>
    <dgm:cxn modelId="{EE86AC48-ABC8-41C3-9E5B-C27872C46D2E}" type="presParOf" srcId="{963ED013-5475-4B23-942F-42563EC65EC9}" destId="{8D7972F7-C217-4C27-A3A1-6C149BE51A12}" srcOrd="1" destOrd="0" presId="urn:microsoft.com/office/officeart/2005/8/layout/bProcess4"/>
    <dgm:cxn modelId="{79120327-7059-4EB7-A5CB-A8ECA3513B29}" type="presParOf" srcId="{6E57623E-B81E-491C-A3C7-00ABF8046532}" destId="{DC0F5813-33F9-46B9-800A-60F00F50C8F4}" srcOrd="11" destOrd="0" presId="urn:microsoft.com/office/officeart/2005/8/layout/bProcess4"/>
    <dgm:cxn modelId="{7DF4FB1C-2E67-4FD6-96E2-6E3431AEDEE6}" type="presParOf" srcId="{6E57623E-B81E-491C-A3C7-00ABF8046532}" destId="{171AE0D9-742E-4CD2-A26B-965015EEECD1}" srcOrd="12" destOrd="0" presId="urn:microsoft.com/office/officeart/2005/8/layout/bProcess4"/>
    <dgm:cxn modelId="{6CB9F0D1-D2AA-4753-9F73-69CAD0251CAD}" type="presParOf" srcId="{171AE0D9-742E-4CD2-A26B-965015EEECD1}" destId="{24515DB5-A1E8-4013-8273-23B8F86C3A60}" srcOrd="0" destOrd="0" presId="urn:microsoft.com/office/officeart/2005/8/layout/bProcess4"/>
    <dgm:cxn modelId="{D33420C7-B600-44C1-8CA6-8BC4EE63D36F}" type="presParOf" srcId="{171AE0D9-742E-4CD2-A26B-965015EEECD1}" destId="{915D546A-014A-43CC-ABDF-869048DE3770}" srcOrd="1" destOrd="0" presId="urn:microsoft.com/office/officeart/2005/8/layout/bProcess4"/>
    <dgm:cxn modelId="{BAAF232B-2853-4021-9F64-792019B90169}" type="presParOf" srcId="{6E57623E-B81E-491C-A3C7-00ABF8046532}" destId="{CBD9B2C3-9D99-44FC-A673-553C94D884C9}" srcOrd="13" destOrd="0" presId="urn:microsoft.com/office/officeart/2005/8/layout/bProcess4"/>
    <dgm:cxn modelId="{7F9B8DA1-7825-49FF-B56A-F2B43F8D01D6}" type="presParOf" srcId="{6E57623E-B81E-491C-A3C7-00ABF8046532}" destId="{7ACF2895-2E23-4389-A73B-86E802C57698}" srcOrd="14" destOrd="0" presId="urn:microsoft.com/office/officeart/2005/8/layout/bProcess4"/>
    <dgm:cxn modelId="{5096AE46-FA45-440D-8376-1561218EFF82}" type="presParOf" srcId="{7ACF2895-2E23-4389-A73B-86E802C57698}" destId="{B235ED51-6FA4-485C-8B9A-E1D563628DCC}" srcOrd="0" destOrd="0" presId="urn:microsoft.com/office/officeart/2005/8/layout/bProcess4"/>
    <dgm:cxn modelId="{95393622-54E1-42B4-8979-90058013F3B5}" type="presParOf" srcId="{7ACF2895-2E23-4389-A73B-86E802C57698}" destId="{310C01B6-8A81-4E09-A61E-D72F49F806F7}" srcOrd="1" destOrd="0" presId="urn:microsoft.com/office/officeart/2005/8/layout/bProcess4"/>
    <dgm:cxn modelId="{BFF7B673-E004-4AA0-B3D6-E8EBBF4BBF47}" type="presParOf" srcId="{6E57623E-B81E-491C-A3C7-00ABF8046532}" destId="{1FD10E13-273F-4D2D-8414-C90D26DD1160}" srcOrd="15" destOrd="0" presId="urn:microsoft.com/office/officeart/2005/8/layout/bProcess4"/>
    <dgm:cxn modelId="{B8945847-F20A-45E3-AE5F-3C7FAAE7F7D3}" type="presParOf" srcId="{6E57623E-B81E-491C-A3C7-00ABF8046532}" destId="{C0423E13-EF50-427F-9B07-11A527111E51}" srcOrd="16" destOrd="0" presId="urn:microsoft.com/office/officeart/2005/8/layout/bProcess4"/>
    <dgm:cxn modelId="{3D8EBABF-DE15-4A0D-8B96-13C7636754F5}" type="presParOf" srcId="{C0423E13-EF50-427F-9B07-11A527111E51}" destId="{1503DA9B-6FA6-4607-9069-D52951753B40}" srcOrd="0" destOrd="0" presId="urn:microsoft.com/office/officeart/2005/8/layout/bProcess4"/>
    <dgm:cxn modelId="{8DD2F12D-D4AB-4112-8EAB-544F05C9C88F}" type="presParOf" srcId="{C0423E13-EF50-427F-9B07-11A527111E51}" destId="{FC0D6D59-B6CA-4971-973E-D7EC63C8B49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529D3-C816-4379-ACA0-F94746A6B969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F71EE-0472-46F9-B9EF-8EA711DE1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82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F71EE-0472-46F9-B9EF-8EA711DE18E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01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F71EE-0472-46F9-B9EF-8EA711DE18E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402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00EC-3379-473B-983D-F6B9C656594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3D9-DD6D-4722-BCF5-6EE27F163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00EC-3379-473B-983D-F6B9C656594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3D9-DD6D-4722-BCF5-6EE27F163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00EC-3379-473B-983D-F6B9C656594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3D9-DD6D-4722-BCF5-6EE27F163F2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00EC-3379-473B-983D-F6B9C656594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3D9-DD6D-4722-BCF5-6EE27F163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00EC-3379-473B-983D-F6B9C656594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3D9-DD6D-4722-BCF5-6EE27F163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00EC-3379-473B-983D-F6B9C656594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3D9-DD6D-4722-BCF5-6EE27F163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00EC-3379-473B-983D-F6B9C656594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3D9-DD6D-4722-BCF5-6EE27F163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00EC-3379-473B-983D-F6B9C656594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3D9-DD6D-4722-BCF5-6EE27F163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00EC-3379-473B-983D-F6B9C656594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3D9-DD6D-4722-BCF5-6EE27F163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00EC-3379-473B-983D-F6B9C656594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3D9-DD6D-4722-BCF5-6EE27F163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00EC-3379-473B-983D-F6B9C656594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3D9-DD6D-4722-BCF5-6EE27F163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DD600EC-3379-473B-983D-F6B9C656594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7B843D9-DD6D-4722-BCF5-6EE27F163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1472" y="1000108"/>
            <a:ext cx="8122713" cy="513574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</a:t>
            </a:r>
          </a:p>
          <a:p>
            <a:pPr marL="0" indent="0">
              <a:buNone/>
            </a:pPr>
            <a:endParaRPr lang="ru-RU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</a:t>
            </a:r>
            <a:r>
              <a:rPr lang="ru-RU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Проект  </a:t>
            </a:r>
            <a:r>
              <a:rPr lang="ru-RU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«Огоньки живой </a:t>
            </a:r>
            <a:r>
              <a:rPr lang="ru-RU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мысли»</a:t>
            </a:r>
          </a:p>
          <a:p>
            <a:pPr marL="0" indent="0">
              <a:buNone/>
            </a:pPr>
            <a:r>
              <a:rPr lang="ru-RU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как </a:t>
            </a:r>
            <a:r>
              <a:rPr lang="ru-RU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условие  интеллектуального </a:t>
            </a:r>
            <a:r>
              <a:rPr lang="ru-RU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развития                </a:t>
            </a:r>
          </a:p>
          <a:p>
            <a:pPr marL="0" indent="0">
              <a:buNone/>
            </a:pPr>
            <a:r>
              <a:rPr lang="ru-RU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</a:t>
            </a:r>
            <a:r>
              <a:rPr lang="ru-RU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при </a:t>
            </a:r>
            <a:r>
              <a:rPr lang="ru-RU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обучении </a:t>
            </a:r>
            <a:r>
              <a:rPr lang="ru-RU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математике</a:t>
            </a:r>
          </a:p>
          <a:p>
            <a:pPr marL="0" indent="0">
              <a:buNone/>
            </a:pPr>
            <a:endParaRPr lang="ru-RU" sz="5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          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      </a:t>
            </a:r>
            <a:endParaRPr lang="ru-RU" sz="3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en-US" sz="3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ru-RU" sz="3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Дегтярева Д.М., учитель математики </a:t>
            </a:r>
          </a:p>
          <a:p>
            <a:pPr marL="0" indent="0">
              <a:buNone/>
            </a:pP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3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                                 МБОУ «</a:t>
            </a:r>
            <a:r>
              <a:rPr lang="ru-RU" sz="3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Соттинская</a:t>
            </a:r>
            <a:r>
              <a:rPr lang="ru-RU" sz="3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СОШ» </a:t>
            </a:r>
          </a:p>
          <a:p>
            <a:pPr marL="0" indent="0">
              <a:buNone/>
            </a:pP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3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ru-RU" sz="3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Усть</a:t>
            </a:r>
            <a:r>
              <a:rPr lang="ru-RU" sz="3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–</a:t>
            </a:r>
            <a:r>
              <a:rPr lang="ru-RU" sz="3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Алданского</a:t>
            </a:r>
            <a:r>
              <a:rPr lang="ru-RU" sz="3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улуса</a:t>
            </a:r>
          </a:p>
          <a:p>
            <a:pPr marL="0" indent="0">
              <a:buNone/>
            </a:pPr>
            <a:endParaRPr lang="ru-RU" sz="3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201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г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285728"/>
            <a:ext cx="8229600" cy="64294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177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072137"/>
              </p:ext>
            </p:extLst>
          </p:nvPr>
        </p:nvGraphicFramePr>
        <p:xfrm>
          <a:off x="-180527" y="116631"/>
          <a:ext cx="9577062" cy="6806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65"/>
                <a:gridCol w="2127852"/>
                <a:gridCol w="1907347"/>
                <a:gridCol w="1460746"/>
                <a:gridCol w="1232335"/>
                <a:gridCol w="1033271"/>
                <a:gridCol w="1549346"/>
              </a:tblGrid>
              <a:tr h="8268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Учебно-методическое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Вид деятельности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Периодичность проведения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Охват обучающихся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508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Тиин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мэйии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программа,  рабочая тетрадь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Учебно-познавательное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 в неделю</a:t>
                      </a:r>
                    </a:p>
                    <a:p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 классы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195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Далаьа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Положение,</a:t>
                      </a:r>
                      <a:endParaRPr lang="ru-RU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Сборник задач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Мобильная олимпиада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сезона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1-4 классы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195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«Живая математика»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деятельность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неделю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выбору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785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«Головоломки»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программа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деятельность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неделю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классы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выбору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558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Дьикти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программа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деятельность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неделю</a:t>
                      </a:r>
                    </a:p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 классы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выбору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012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«Интеллектуальные огоньки»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неделю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4-8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 интересам и способностям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508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«Турнир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практической математике»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Положение,  соглашение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Олимпиада,  командное первенство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учебный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Мальчики 4-6 классов, родители-отцы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Команды школ по заявке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31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566227"/>
              </p:ext>
            </p:extLst>
          </p:nvPr>
        </p:nvGraphicFramePr>
        <p:xfrm>
          <a:off x="250825" y="1772813"/>
          <a:ext cx="8713789" cy="3816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743"/>
                <a:gridCol w="1944216"/>
                <a:gridCol w="1584176"/>
                <a:gridCol w="1440160"/>
                <a:gridCol w="1080120"/>
                <a:gridCol w="864096"/>
                <a:gridCol w="1368278"/>
              </a:tblGrid>
              <a:tr h="11131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Учебно-методическое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Вид деятельности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Периодичность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обучающихся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7275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«Дом будущей профессии»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 программа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деятельность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неделю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6-8 классы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 выбору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305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«САМ»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деятельность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раза  в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5-8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интересам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22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Тиин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мэйии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тетрадь для устной работы по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математике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3969" y="2636913"/>
            <a:ext cx="4402832" cy="3528392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31B6FD"/>
              </a:buClr>
            </a:pP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тетрадь для устной работы по решению логических задач</a:t>
            </a:r>
          </a:p>
          <a:p>
            <a:pPr lvl="0">
              <a:buClr>
                <a:srgbClr val="31B6FD"/>
              </a:buClr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pPr lvl="0">
              <a:buClr>
                <a:srgbClr val="31B6FD"/>
              </a:buClr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</a:p>
          <a:p>
            <a:pPr lvl="0">
              <a:buClr>
                <a:srgbClr val="31B6FD"/>
              </a:buClr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 устного счета  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интуиции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логического мышления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амостоятельности мышления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амоконтроля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r="4297"/>
          <a:stretch>
            <a:fillRect/>
          </a:stretch>
        </p:blipFill>
        <p:spPr bwMode="auto">
          <a:xfrm>
            <a:off x="395288" y="764704"/>
            <a:ext cx="367188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642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548679"/>
            <a:ext cx="3812645" cy="230425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Далаьа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сопровождение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математики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начальных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классов      </a:t>
            </a:r>
            <a:b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олимпиадными задачами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режиме мобильная    </a:t>
            </a:r>
            <a:b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олимпиада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491880" y="2785533"/>
            <a:ext cx="5544616" cy="33077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«Осенний урожай удивительных задач»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«Новогодний фейерверк Деда Мороза»</a:t>
            </a:r>
          </a:p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«Весенняя капель замечательных задач»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«Полянка чудесных задач солнечного лета»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логического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мышления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пробуждения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интереса к решению    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нестандартных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</a:t>
            </a:r>
          </a:p>
          <a:p>
            <a:endParaRPr lang="ru-RU" b="1" dirty="0"/>
          </a:p>
        </p:txBody>
      </p:sp>
      <p:pic>
        <p:nvPicPr>
          <p:cNvPr id="2050" name="Picture 2" descr="C:\Users\Дария Михайловна\Pictures\2015-03-19\356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2" b="10892"/>
          <a:stretch>
            <a:fillRect/>
          </a:stretch>
        </p:blipFill>
        <p:spPr bwMode="auto">
          <a:xfrm>
            <a:off x="323528" y="1371601"/>
            <a:ext cx="3311847" cy="421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38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86619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Живая математика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математическая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игротека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комбинационных задач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2276872"/>
            <a:ext cx="3818467" cy="3312367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Решение задач, которые  порождаются 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вещами, предметами, явлениями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окружающего  мира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сообразительности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сметливости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находчивости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ыражения своих мыслей в устной и письменной речи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Дария Михайловна\Pictures\2015-03-19\35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1" b="20321"/>
          <a:stretch>
            <a:fillRect/>
          </a:stretch>
        </p:blipFill>
        <p:spPr bwMode="auto">
          <a:xfrm>
            <a:off x="467544" y="836712"/>
            <a:ext cx="417646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020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15422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Головоломки  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499992" y="2785533"/>
            <a:ext cx="4320479" cy="3163747"/>
          </a:xfrm>
        </p:spPr>
        <p:txBody>
          <a:bodyPr/>
          <a:lstStyle/>
          <a:p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   </a:t>
            </a:r>
          </a:p>
          <a:p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игры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смекалки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сообразительности      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находчивости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настойчивость в достижении цели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218" name="Picture 2" descr="C:\Users\Дария Михайловна\Pictures\2015-03-19\5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r="4280"/>
          <a:stretch>
            <a:fillRect/>
          </a:stretch>
        </p:blipFill>
        <p:spPr bwMode="auto">
          <a:xfrm>
            <a:off x="395536" y="908720"/>
            <a:ext cx="417646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439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«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Дьикти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лаборатория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общения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с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природой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499993" y="2708921"/>
            <a:ext cx="4186808" cy="3384376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31B6FD"/>
              </a:buClr>
            </a:pP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Увлекательный и интересный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>
              <a:buClr>
                <a:srgbClr val="31B6FD"/>
              </a:buClr>
            </a:pP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мир 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науки. Опыты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>
              <a:buClr>
                <a:srgbClr val="31B6FD"/>
              </a:buClr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 lvl="0">
              <a:buClr>
                <a:srgbClr val="31B6FD"/>
              </a:buClr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авыков поиска нужной  информации</a:t>
            </a:r>
          </a:p>
          <a:p>
            <a:pPr lvl="0">
              <a:buClr>
                <a:srgbClr val="31B6FD"/>
              </a:buClr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наблюдательности</a:t>
            </a:r>
          </a:p>
          <a:p>
            <a:pPr lvl="0">
              <a:buClr>
                <a:srgbClr val="31B6FD"/>
              </a:buClr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авыков проведения несложных опытов</a:t>
            </a:r>
          </a:p>
          <a:p>
            <a:pPr lvl="0">
              <a:buClr>
                <a:srgbClr val="31B6FD"/>
              </a:buClr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Вооружение  методами познания  естественных наук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Компьютер\AppData\Local\Microsoft\Windows\Temporary Internet Files\Content.Word\Фото0136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4181" b="14181"/>
          <a:stretch>
            <a:fillRect/>
          </a:stretch>
        </p:blipFill>
        <p:spPr bwMode="auto">
          <a:xfrm>
            <a:off x="395536" y="1124744"/>
            <a:ext cx="410445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340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93820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огоньки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2204865"/>
            <a:ext cx="3818467" cy="439248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Открытая  школа 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нестандартных </a:t>
            </a:r>
            <a:r>
              <a:rPr lang="ru-RU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амостоятельности действий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поиску  способов решения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умений организовать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совместную деятельность со  сверстниками 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учителем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целеустремленности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настойчивости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достижении  целей;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Дария Михайловна\Pictures\2015-03-19\33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3" b="7963"/>
          <a:stretch>
            <a:fillRect/>
          </a:stretch>
        </p:blipFill>
        <p:spPr bwMode="auto">
          <a:xfrm>
            <a:off x="251520" y="1268760"/>
            <a:ext cx="446449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104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01021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ТУРНИР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по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практической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математике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2060848"/>
            <a:ext cx="3818467" cy="439248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Турнир по решению практических и прикладных задач  с 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участием  мальчиков 4-6 классов с родителями-отцами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умений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организовать и планировать деятельность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умений  работать в  команде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умений выражать  собственные мысли  в устной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речи, слышать мнение других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контролировать  действия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ходу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совместной  работы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оценка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совместной деятельности и  результата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Дария Михайловна\Pictures\2015-03-19\48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0" b="19180"/>
          <a:stretch>
            <a:fillRect/>
          </a:stretch>
        </p:blipFill>
        <p:spPr bwMode="auto">
          <a:xfrm rot="16200000">
            <a:off x="-144524" y="1448780"/>
            <a:ext cx="54006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922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93820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будущей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профессии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44009" y="2785533"/>
            <a:ext cx="4042792" cy="2421467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шаги по дороге выбора будущей профессии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амостоятельности в  поиске 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ответа на вопрос «Кем быть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Дария Михайловна\Desktop\Живая матем\DSCF371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 bwMode="auto">
          <a:xfrm>
            <a:off x="395536" y="980728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77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52736"/>
            <a:ext cx="7961538" cy="532859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условиях реализации ФГОС система школьного образования требует создания внедрения новых образовательных условий,    которые    ориентированы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на фундаментальное математическое образование, обеспечивающее интеллектуальное становление личности, формирующее у обучающегося активную, созидательную, ответственную позицию.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В этих условиях организация обучения математике  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становится одной из актуальных задач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63184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   </a:t>
            </a:r>
            <a:b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активное мышление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3140968"/>
            <a:ext cx="3818467" cy="273630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 </a:t>
            </a:r>
            <a:r>
              <a:rPr lang="ru-RU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школьников:</a:t>
            </a:r>
          </a:p>
          <a:p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онкурсы,  игры,  олимпиады ,  сборники задач,  тексты  заданий   самостоятельных и контрольных работ и др.</a:t>
            </a:r>
            <a:endParaRPr lang="ru-RU" sz="2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6" name="Picture 2" descr="C:\Users\Дария Михайловна\Desktop\Живая матем\DSCF376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 bwMode="auto">
          <a:xfrm>
            <a:off x="755576" y="548680"/>
            <a:ext cx="3710176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Дария Михайловна\Pictures\2015-03-19\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95" y="3573016"/>
            <a:ext cx="333856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990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Учитель должен доставлять ученику лишь строительный материал – 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кирпичики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раствор. </a:t>
            </a:r>
            <a:b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Укладывать же все это должен сам ученик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96752"/>
            <a:ext cx="4464496" cy="6408712"/>
          </a:xfrm>
        </p:spPr>
        <p:txBody>
          <a:bodyPr>
            <a:noAutofit/>
          </a:bodyPr>
          <a:lstStyle/>
          <a:p>
            <a:pPr marL="109728" lvl="0" indent="0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  Универсальных Учебных Действий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Выражают 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свои мысли в устной и письменной речи;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Развивается 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целеустремленность и настойчивость в  достижении  целей;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Развивается  творческое,  логическое  мышление, пространственного воображения, внимания, памяти;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Развивается  самостоятельность  действий по поиску  способов решения задач;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Формируется  художественный  вкус;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Умеют   организовывать совместную деятельность со  сверстниками и учителем;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Умеют  находить в различных источниках информацию по выбранной теме ;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Приобретают навыки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индивидуальной самостоятельной работы;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Умеют 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организовать и планировать деятельность,  контролировать  действия по ходу работы,  корректируют  и оценивают  совместную деятельность и  результаты  труда;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99992" y="1124744"/>
            <a:ext cx="4464496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. Живая мысль. Успешность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2014-2015  </a:t>
            </a:r>
            <a:r>
              <a:rPr lang="ru-RU" sz="1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Кустовой этап фестиваля «Дьо5ур»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место- Сандал Я. (6 </a:t>
            </a:r>
            <a:r>
              <a:rPr lang="ru-RU" sz="1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 </a:t>
            </a:r>
            <a:r>
              <a:rPr lang="ru-RU" sz="1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</a:t>
            </a:r>
            <a:r>
              <a:rPr lang="ru-RU" sz="1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(7 </a:t>
            </a:r>
            <a:r>
              <a:rPr lang="ru-RU" sz="1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Ганя</a:t>
            </a:r>
            <a:r>
              <a:rPr lang="ru-RU" sz="1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(8кл.),  2 место- Варя О.(8кл.), 3 место- Сережа Н.(8 </a:t>
            </a:r>
            <a:r>
              <a:rPr lang="ru-RU" sz="1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Улусный этап фестиваля «Дьо5ур»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место- Сандал  </a:t>
            </a:r>
            <a:r>
              <a:rPr lang="ru-RU" sz="1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(6 </a:t>
            </a:r>
            <a:r>
              <a:rPr lang="ru-RU" sz="1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–  команда  6-7 классов в </a:t>
            </a:r>
            <a:r>
              <a:rPr lang="ru-RU" sz="1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матбое</a:t>
            </a:r>
            <a:r>
              <a:rPr lang="ru-RU" sz="1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Улусный Турнир по практической математике</a:t>
            </a:r>
            <a:r>
              <a:rPr lang="ru-RU" sz="1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–Сандал Я. (6 </a:t>
            </a:r>
            <a:r>
              <a:rPr lang="ru-RU" sz="1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в личном первенстве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в командном туре с участием родителя –отца.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Улусная олимпиада по математике, памяти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Т.Е.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Дуткиной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место – Сергей Н. (7 </a:t>
            </a:r>
            <a:r>
              <a:rPr lang="ru-RU" sz="1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Улусный турнир «Математика и шахматы»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место- Сандал Я. ( олимпиада по математике)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место- Сергей Н. (олимпиада по математике)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 в командном  первенстве .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Улусная НПК «Окно в науку»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- Надя С. (5кл.) «Игротека комбинационных задач»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-  Дима Н,  </a:t>
            </a:r>
            <a:r>
              <a:rPr lang="ru-RU" sz="1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Проня</a:t>
            </a:r>
            <a:r>
              <a:rPr lang="ru-RU" sz="1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 « Флейта из соломинки»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место- Сандал Я.,  Ваня У., Ян В  « Головоломки на конструктивные задачи»</a:t>
            </a:r>
          </a:p>
          <a:p>
            <a:pPr marL="0" indent="0">
              <a:buNone/>
            </a:pPr>
            <a:endParaRPr lang="ru-RU" sz="1200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120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6184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Создание  «интеллектуального фона»  -  важное  условие того, чтобы наши дети были умными,  сообразительными,  пытливыми,  любознательными…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76655" y="1643050"/>
            <a:ext cx="3822192" cy="4286280"/>
          </a:xfrm>
        </p:spPr>
        <p:txBody>
          <a:bodyPr>
            <a:normAutofit/>
          </a:bodyPr>
          <a:lstStyle/>
          <a:p>
            <a:r>
              <a:rPr lang="ru-RU" sz="16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4"/>
          </p:nvPr>
        </p:nvGraphicFramePr>
        <p:xfrm>
          <a:off x="500034" y="1571612"/>
          <a:ext cx="4429156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28596" y="3929066"/>
          <a:ext cx="471490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деятельностью обучающихся  показали, что  методический проект «Огоньки живой мысли», ориентированный на интеллектуальное развитие, позволяет повысить  эффективность обучения математике.</a:t>
            </a:r>
          </a:p>
        </p:txBody>
      </p:sp>
      <p:pic>
        <p:nvPicPr>
          <p:cNvPr id="1027" name="Picture 3" descr="C:\Users\Дария Михайловна\Pictures\2015-03-19\5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95" y="2132856"/>
            <a:ext cx="310656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ария Михайловна\Pictures\2015-03-19\4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95" y="4553744"/>
            <a:ext cx="2933052" cy="1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ария Михайловна\Pictures\2015-03-19\3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17" y="4077072"/>
            <a:ext cx="1944216" cy="248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Фото_НПК2014\DCIM\103_FUJI\DSCF37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2132856"/>
            <a:ext cx="259228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Фото_НПК2014\DCIM\103_FUJI\DSCF37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293" y="2132856"/>
            <a:ext cx="237626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2.jpe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rot="5400000">
            <a:off x="3942366" y="3914618"/>
            <a:ext cx="2195367" cy="3096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438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7704856" cy="423080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Теория содержания основного общего образования и Концепция  ФГОС ( А.М. Кондаков, А.А. Кузнецов и др.)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Теоретические основы психологического и личностного развития учащихся младшего подросткового возраста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 В.В. Давыдов, Д.Б.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 др.)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Формирование универсальных учебных действий в основной школе: от действия к мысли (А.Г.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Асмолов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Г.В.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Бурменская,И.А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Володарская и др.)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 умственном воспитании (В.А. Сухомлинский)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Учуутал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санаалара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(М.А. Алексеев)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32656"/>
            <a:ext cx="746760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Методологическая основа 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429684" cy="607223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работы: </a:t>
            </a:r>
          </a:p>
          <a:p>
            <a:pPr marL="0" indent="0"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разработать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 «Огоньки живой  мысли»  как    </a:t>
            </a:r>
          </a:p>
          <a:p>
            <a:pPr marL="0" indent="0">
              <a:buNone/>
            </a:pPr>
            <a:r>
              <a:rPr lang="ru-RU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условие  интеллектуального развития  при обучении  </a:t>
            </a:r>
          </a:p>
          <a:p>
            <a:pPr marL="0" indent="0">
              <a:buNone/>
            </a:pPr>
            <a:r>
              <a:rPr lang="ru-RU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математике</a:t>
            </a:r>
          </a:p>
          <a:p>
            <a:pPr marL="0" indent="0">
              <a:buNone/>
            </a:pPr>
            <a:endParaRPr lang="ru-RU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</a:p>
          <a:p>
            <a:pPr marL="0" indent="0"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 обучения математике в основной школе</a:t>
            </a:r>
          </a:p>
          <a:p>
            <a:pPr marL="0" indent="0">
              <a:buNone/>
            </a:pP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исследования:</a:t>
            </a:r>
          </a:p>
          <a:p>
            <a:pPr marL="0" indent="0">
              <a:buNone/>
            </a:pPr>
            <a:r>
              <a:rPr lang="ru-RU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етодические средства обучения математике, способствующие интеллектуальному развитию</a:t>
            </a:r>
          </a:p>
          <a:p>
            <a:endParaRPr lang="ru-RU" sz="9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9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7467600" cy="4873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Эффективность обучения математике  повысится, если 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етодическая система проекта будет направлена на: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самостоятельное осмысление сущности фактов, вещей, явлений;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 осмысления, усвоения выражался в практической  работе, доступной  наблюдению, анализу;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осознание  и чувствование  умственных сил,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радость творчества;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в новых ситуациях;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10539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Гипотеза  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зучить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теоретико- методологические основы  интеллектуального развития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азработать  методический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деятельности «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Огоньки живой мысли»;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разработанной методической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во  внеурочную деятельность;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Задачи  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46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3"/>
            <a:ext cx="7408333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наблюдения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метод  обобщения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распространения 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педагогического опыта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8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0888"/>
            <a:ext cx="8401080" cy="369302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Разработаны методические средства,   </a:t>
            </a:r>
          </a:p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позволяющие  реализовать  условия   </a:t>
            </a:r>
          </a:p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интеллектуального развития  </a:t>
            </a:r>
          </a:p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при обучении математике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76672"/>
            <a:ext cx="8032406" cy="136815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</a:t>
            </a:r>
            <a:b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действия к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мысли </a:t>
            </a:r>
            <a:endParaRPr lang="ru-RU" sz="2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844786"/>
              </p:ext>
            </p:extLst>
          </p:nvPr>
        </p:nvGraphicFramePr>
        <p:xfrm>
          <a:off x="251520" y="1844824"/>
          <a:ext cx="871296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Огоньки 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живой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мысли»</a:t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0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должны стремиться к воспитанию  гибкой, </a:t>
            </a:r>
            <a:r>
              <a:rPr lang="ru-RU" sz="20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живой </a:t>
            </a:r>
            <a:r>
              <a:rPr lang="en-US" sz="20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мысли, </a:t>
            </a:r>
            <a:r>
              <a:rPr lang="ru-RU" sz="20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мысли, отражающей движение самой жизни»</a:t>
            </a:r>
            <a:br>
              <a:rPr lang="ru-RU" sz="20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0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ru-RU" sz="20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А.П. </a:t>
            </a:r>
            <a:r>
              <a:rPr lang="ru-RU" sz="2000" b="1" i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Пингкевич</a:t>
            </a:r>
            <a:r>
              <a:rPr lang="ru-RU" sz="20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091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1618</TotalTime>
  <Words>1230</Words>
  <Application>Microsoft Office PowerPoint</Application>
  <PresentationFormat>Экран (4:3)</PresentationFormat>
  <Paragraphs>302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  </vt:lpstr>
      <vt:lpstr>Актуальность</vt:lpstr>
      <vt:lpstr>Методологическая основа </vt:lpstr>
      <vt:lpstr>Презентация PowerPoint</vt:lpstr>
      <vt:lpstr> Гипотеза  </vt:lpstr>
      <vt:lpstr>Задачи  </vt:lpstr>
      <vt:lpstr>Методы исследования</vt:lpstr>
      <vt:lpstr> Практическая значимость                                                          От действия к мысли </vt:lpstr>
      <vt:lpstr>  «Огоньки живой мысли» Мы должны стремиться к воспитанию  гибкой, живой  мысли,  - мысли, отражающей движение самой жизни»                                                                               А.П. Пингкевич  </vt:lpstr>
      <vt:lpstr> </vt:lpstr>
      <vt:lpstr>Презентация PowerPoint</vt:lpstr>
      <vt:lpstr>            «Тиин мэйии»    тетрадь для устной работы по математике  </vt:lpstr>
      <vt:lpstr>               «Далаьа»         сопровождение математики                    начальных классов              олимпиадными задачами           в режиме мобильная                        олимпиада </vt:lpstr>
      <vt:lpstr>   «Живая математика» математическая игротека    комбинационных задач </vt:lpstr>
      <vt:lpstr>         Головоломки    </vt:lpstr>
      <vt:lpstr>           «Дьикти» лаборатория общения                с природой  </vt:lpstr>
      <vt:lpstr>   Интеллектуальные               огоньки   </vt:lpstr>
      <vt:lpstr>            ТУРНИР     по практической               математике </vt:lpstr>
      <vt:lpstr>      ДОМ будущей              профессии</vt:lpstr>
      <vt:lpstr>            « САМ»         самостоятельное          активное мышление </vt:lpstr>
      <vt:lpstr>Учитель должен доставлять ученику лишь строительный материал –  кирпичики, раствор.  Укладывать же все это должен сам ученик: </vt:lpstr>
      <vt:lpstr>Создание  «интеллектуального фона»  -  важное  условие того, чтобы наши дети были умными,  сообразительными,  пытливыми,  любознательными… </vt:lpstr>
      <vt:lpstr> Наблюдения за деятельностью обучающихся  показали, что  методический проект «Огоньки живой мысли», ориентированный на интеллектуальное развитие, позволяет повысить  эффективность обучения математике.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ГБПОУ РС(Я) «Чурапчинский колледж» Внутриколледжная студенческая научно-практическая конференция «Шаг в будущую профессию»</dc:title>
  <dc:creator>Admin</dc:creator>
  <cp:lastModifiedBy>Дария Михайловна</cp:lastModifiedBy>
  <cp:revision>235</cp:revision>
  <dcterms:created xsi:type="dcterms:W3CDTF">2014-11-25T14:25:20Z</dcterms:created>
  <dcterms:modified xsi:type="dcterms:W3CDTF">2016-09-28T03:30:04Z</dcterms:modified>
</cp:coreProperties>
</file>